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0" autoAdjust="0"/>
    <p:restoredTop sz="94639" autoAdjust="0"/>
  </p:normalViewPr>
  <p:slideViewPr>
    <p:cSldViewPr>
      <p:cViewPr varScale="1">
        <p:scale>
          <a:sx n="62" d="100"/>
          <a:sy n="62" d="100"/>
        </p:scale>
        <p:origin x="174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31/05/2020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78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31/05/2020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86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31/05/2020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89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31/05/2020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62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31/05/2020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15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31/05/2020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16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31/05/2020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55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31/05/2020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22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31/05/2020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30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31/05/2020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96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31/05/2020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23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589A1-735A-43AF-95BA-0E0AA591CA03}" type="datetimeFigureOut">
              <a:rPr lang="en-GB" smtClean="0"/>
              <a:pPr/>
              <a:t>31/05/2020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39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599" y="1196752"/>
            <a:ext cx="7135030" cy="707886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Sassoon Infant Md" panose="02000603050000020003" pitchFamily="50" charset="0"/>
              </a:rPr>
              <a:t>The Farmer and the Duck Story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35" y="3284984"/>
            <a:ext cx="4458157" cy="3058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81328"/>
            <a:ext cx="1296144" cy="37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29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6" y="836712"/>
            <a:ext cx="7524328" cy="5167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81328"/>
            <a:ext cx="1296144" cy="37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5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6" y="836712"/>
            <a:ext cx="7524328" cy="5167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81328"/>
            <a:ext cx="1296144" cy="37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85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birdy - Cop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420888"/>
            <a:ext cx="3500438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275856" y="5301208"/>
            <a:ext cx="53990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800" dirty="0">
                <a:latin typeface="Calibri" pitchFamily="34" charset="0"/>
              </a:rPr>
              <a:t>THE END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81328"/>
            <a:ext cx="1296144" cy="37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01" y="836712"/>
            <a:ext cx="7521598" cy="516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81328"/>
            <a:ext cx="1296144" cy="37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6" y="836712"/>
            <a:ext cx="7524328" cy="5167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81328"/>
            <a:ext cx="1296144" cy="37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00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6" y="836712"/>
            <a:ext cx="7524328" cy="5167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81328"/>
            <a:ext cx="1296144" cy="37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91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6" y="853789"/>
            <a:ext cx="7524328" cy="5167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81328"/>
            <a:ext cx="1296144" cy="37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15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6" y="836712"/>
            <a:ext cx="7524328" cy="5167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81328"/>
            <a:ext cx="1296144" cy="37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81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6" y="836712"/>
            <a:ext cx="7524328" cy="5167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81328"/>
            <a:ext cx="1296144" cy="37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98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6" y="856873"/>
            <a:ext cx="7524328" cy="51644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81328"/>
            <a:ext cx="1296144" cy="37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96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36" y="853789"/>
            <a:ext cx="7524328" cy="5167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381328"/>
            <a:ext cx="1296144" cy="37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76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</TotalTime>
  <Words>8</Words>
  <Application>Microsoft Office PowerPoint</Application>
  <PresentationFormat>On-screen Show (4:3)</PresentationFormat>
  <Paragraphs>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Sassoon Infant Md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Mrs McConway</cp:lastModifiedBy>
  <cp:revision>59</cp:revision>
  <dcterms:created xsi:type="dcterms:W3CDTF">2012-11-21T10:26:22Z</dcterms:created>
  <dcterms:modified xsi:type="dcterms:W3CDTF">2020-05-31T21:53:19Z</dcterms:modified>
</cp:coreProperties>
</file>