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4" r:id="rId3"/>
    <p:sldId id="275" r:id="rId4"/>
    <p:sldId id="276" r:id="rId5"/>
    <p:sldId id="280" r:id="rId6"/>
    <p:sldId id="277" r:id="rId7"/>
    <p:sldId id="285" r:id="rId8"/>
    <p:sldId id="279" r:id="rId9"/>
    <p:sldId id="281" r:id="rId10"/>
    <p:sldId id="284" r:id="rId11"/>
    <p:sldId id="267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inkl" panose="020B0604020202020204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B0"/>
    <a:srgbClr val="00A8E7"/>
    <a:srgbClr val="18A0DB"/>
    <a:srgbClr val="DE1E5A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1244" y="4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twinkl.co.uk/resources/northern-ireland-resources-key-stage-1-the-world-around-us/northern-ireland-resources-key-stage-1-the-world-around-us-geography/northern-ireland-resources-key-stage-1-the-world-around-us-geography-place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northern-ireland-resources-key-stage-1-the-world-around-us/northern-ireland-resources-key-stage-1-the-world-around-us-geography/northern-ireland-resources-key-stage-1-the-world-around-us-geography-place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" TargetMode="Externa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5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u="sng" dirty="0">
                <a:latin typeface="+mn-lt"/>
              </a:rPr>
              <a:t>Additional Activities </a:t>
            </a:r>
          </a:p>
        </p:txBody>
      </p:sp>
      <p:sp>
        <p:nvSpPr>
          <p:cNvPr id="5" name="Rectangle 4"/>
          <p:cNvSpPr/>
          <p:nvPr/>
        </p:nvSpPr>
        <p:spPr>
          <a:xfrm>
            <a:off x="964734" y="1520958"/>
            <a:ext cx="735650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Are there any beaches or seaside towns near you? Find out what they are called.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94613" y="2207324"/>
            <a:ext cx="7158791" cy="8542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Talk to your partner about your favourite things to do at the seaside.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65" y="3795693"/>
            <a:ext cx="3519377" cy="263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622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u="sng" dirty="0"/>
              <a:t>Let’s Take a Trip to the Seaside</a:t>
            </a:r>
            <a:r>
              <a:rPr lang="mr-IN" sz="3600" u="sng" dirty="0"/>
              <a:t>…</a:t>
            </a:r>
            <a:endParaRPr lang="en-GB" sz="3600" u="sng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4844" y="1906161"/>
            <a:ext cx="564515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place where land meets the sea is called a coast, coastline, shore, strand or seaside.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42696" y="2732967"/>
            <a:ext cx="5749445" cy="547779"/>
          </a:xfrm>
          <a:prstGeom prst="round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Have you ever visited the seaside?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47" t="-2753" r="-6772" b="18518"/>
          <a:stretch/>
        </p:blipFill>
        <p:spPr>
          <a:xfrm flipH="1">
            <a:off x="106325" y="3280746"/>
            <a:ext cx="2736072" cy="3901952"/>
          </a:xfrm>
          <a:prstGeom prst="ellipse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971654" y="3853943"/>
            <a:ext cx="2122998" cy="985962"/>
          </a:xfrm>
          <a:prstGeom prst="round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3859073" y="2799678"/>
            <a:ext cx="4698928" cy="1160714"/>
            <a:chOff x="3843171" y="3051399"/>
            <a:chExt cx="4698928" cy="1160714"/>
          </a:xfrm>
        </p:grpSpPr>
        <p:sp>
          <p:nvSpPr>
            <p:cNvPr id="12" name="Rounded Rectangle 11"/>
            <p:cNvSpPr/>
            <p:nvPr/>
          </p:nvSpPr>
          <p:spPr>
            <a:xfrm>
              <a:off x="3843171" y="3051399"/>
              <a:ext cx="2122998" cy="1160713"/>
            </a:xfrm>
            <a:prstGeom prst="roundRect">
              <a:avLst/>
            </a:prstGeom>
            <a:solidFill>
              <a:srgbClr val="0076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905869" y="3051400"/>
              <a:ext cx="3636230" cy="1160713"/>
            </a:xfrm>
            <a:prstGeom prst="roundRect">
              <a:avLst/>
            </a:prstGeom>
            <a:solidFill>
              <a:srgbClr val="0076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GB" dirty="0"/>
                <a:t>Many people like to visit the beach to walk, go swimming, or even surf!</a:t>
              </a:r>
            </a:p>
          </p:txBody>
        </p:sp>
      </p:grp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883" y="719803"/>
            <a:ext cx="8220075" cy="994306"/>
          </a:xfrm>
        </p:spPr>
        <p:txBody>
          <a:bodyPr/>
          <a:lstStyle/>
          <a:p>
            <a:r>
              <a:rPr lang="en-GB" u="sng" dirty="0"/>
              <a:t>Beaches</a:t>
            </a:r>
            <a:endParaRPr lang="en-GB" u="sng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94303" y="1983711"/>
            <a:ext cx="365996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There are lots of beaches in Northern Ireland.</a:t>
            </a:r>
          </a:p>
        </p:txBody>
      </p:sp>
      <p:sp>
        <p:nvSpPr>
          <p:cNvPr id="7" name="Rectangle 6"/>
          <p:cNvSpPr/>
          <p:nvPr/>
        </p:nvSpPr>
        <p:spPr>
          <a:xfrm>
            <a:off x="4905952" y="4100433"/>
            <a:ext cx="3652049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Some well-known beaches are </a:t>
            </a:r>
            <a:r>
              <a:rPr lang="en-GB" dirty="0" err="1"/>
              <a:t>Benone</a:t>
            </a:r>
            <a:r>
              <a:rPr lang="en-GB" dirty="0"/>
              <a:t> Strand, Downhill Strand, </a:t>
            </a:r>
            <a:r>
              <a:rPr lang="en-GB" dirty="0" err="1"/>
              <a:t>Whiterocks</a:t>
            </a:r>
            <a:r>
              <a:rPr lang="en-GB" dirty="0"/>
              <a:t> and Cranfield. </a:t>
            </a:r>
            <a:endParaRPr lang="en-GB" sz="2800" dirty="0"/>
          </a:p>
        </p:txBody>
      </p:sp>
      <p:pic>
        <p:nvPicPr>
          <p:cNvPr id="2050" name="Picture 2" descr="File:Benone Stra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2" b="9980"/>
          <a:stretch/>
        </p:blipFill>
        <p:spPr bwMode="auto">
          <a:xfrm>
            <a:off x="1945690" y="2090522"/>
            <a:ext cx="2973683" cy="2931294"/>
          </a:xfrm>
          <a:prstGeom prst="ellipse">
            <a:avLst/>
          </a:prstGeom>
          <a:ln w="38100">
            <a:solidFill>
              <a:srgbClr val="0076B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44850" y="5045960"/>
            <a:ext cx="233438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baseline="30000" dirty="0"/>
              <a:t>‘</a:t>
            </a:r>
            <a:r>
              <a:rPr lang="en-GB" sz="700" b="1" u="sng" baseline="30000" dirty="0" err="1"/>
              <a:t>Benone</a:t>
            </a:r>
            <a:r>
              <a:rPr lang="en-GB" sz="700" b="1" u="sng" baseline="30000" dirty="0"/>
              <a:t> Strand, Northern Ireland</a:t>
            </a:r>
            <a:r>
              <a:rPr lang="en-GB" sz="700" baseline="30000" dirty="0"/>
              <a:t>’ by </a:t>
            </a:r>
            <a:r>
              <a:rPr lang="en-GB" sz="700" b="1" u="sng" baseline="30000" dirty="0"/>
              <a:t>Luke </a:t>
            </a:r>
            <a:r>
              <a:rPr lang="en-GB" sz="700" b="1" u="sng" baseline="30000" dirty="0" err="1"/>
              <a:t>Carré</a:t>
            </a:r>
            <a:r>
              <a:rPr lang="en-GB" sz="700" b="1" dirty="0"/>
              <a:t> </a:t>
            </a:r>
            <a:r>
              <a:rPr lang="en-GB" sz="700" baseline="30000" dirty="0"/>
              <a:t>is licensed under CC BY 2.0 </a:t>
            </a:r>
            <a:endParaRPr lang="en-GB" sz="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3"/>
          <a:stretch/>
        </p:blipFill>
        <p:spPr>
          <a:xfrm>
            <a:off x="558185" y="3647659"/>
            <a:ext cx="1196673" cy="278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59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 rot="16200000">
            <a:off x="-286757" y="4025512"/>
            <a:ext cx="3267986" cy="1244055"/>
          </a:xfrm>
          <a:prstGeom prst="round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2556398" y="2165958"/>
            <a:ext cx="5984012" cy="1885950"/>
            <a:chOff x="2556398" y="2165958"/>
            <a:chExt cx="5984012" cy="1885950"/>
          </a:xfrm>
        </p:grpSpPr>
        <p:sp>
          <p:nvSpPr>
            <p:cNvPr id="2" name="Rounded Rectangle 1"/>
            <p:cNvSpPr/>
            <p:nvPr/>
          </p:nvSpPr>
          <p:spPr>
            <a:xfrm>
              <a:off x="2556398" y="2165958"/>
              <a:ext cx="5943598" cy="1885950"/>
            </a:xfrm>
            <a:prstGeom prst="roundRect">
              <a:avLst/>
            </a:prstGeom>
            <a:solidFill>
              <a:srgbClr val="0076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3675542" y="2387069"/>
              <a:ext cx="4864868" cy="1467180"/>
            </a:xfrm>
            <a:prstGeom prst="roundRect">
              <a:avLst/>
            </a:prstGeom>
            <a:solidFill>
              <a:srgbClr val="0076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/>
                <a:t>The famous Mussenden Temple sits at the edge of a cliff on Downhill Strand. It is one of the most photographed buildings in Ireland.</a:t>
              </a:r>
            </a:p>
          </p:txBody>
        </p:sp>
      </p:grp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u="sng" dirty="0"/>
              <a:t>Cliffs</a:t>
            </a:r>
            <a:endParaRPr lang="en-GB" sz="3600" u="sng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99368" y="1473201"/>
            <a:ext cx="452437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There are cliffs along the coastline of Northern Ireland.</a:t>
            </a:r>
          </a:p>
        </p:txBody>
      </p:sp>
      <p:sp>
        <p:nvSpPr>
          <p:cNvPr id="7" name="Rectangle 6"/>
          <p:cNvSpPr/>
          <p:nvPr/>
        </p:nvSpPr>
        <p:spPr>
          <a:xfrm>
            <a:off x="3799368" y="4190667"/>
            <a:ext cx="46482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Fairhead</a:t>
            </a:r>
            <a:r>
              <a:rPr lang="en-GB" dirty="0"/>
              <a:t>, near </a:t>
            </a:r>
            <a:r>
              <a:rPr lang="en-GB" dirty="0" err="1"/>
              <a:t>Ballycastle</a:t>
            </a:r>
            <a:r>
              <a:rPr lang="en-GB" dirty="0"/>
              <a:t>, is a tall cliff face. Some people go rock-climbing there.</a:t>
            </a:r>
          </a:p>
        </p:txBody>
      </p:sp>
      <p:pic>
        <p:nvPicPr>
          <p:cNvPr id="3074" name="Picture 2" descr="File:Mussenden Temple overlooking Downhill beach. Northern Irela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4" t="297" r="23544" b="533"/>
          <a:stretch/>
        </p:blipFill>
        <p:spPr bwMode="auto">
          <a:xfrm>
            <a:off x="763339" y="1658802"/>
            <a:ext cx="2995615" cy="2900261"/>
          </a:xfrm>
          <a:prstGeom prst="ellipse">
            <a:avLst/>
          </a:prstGeom>
          <a:ln w="38100">
            <a:solidFill>
              <a:srgbClr val="0076B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94614" y="4644637"/>
            <a:ext cx="1182783" cy="343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baseline="30000" dirty="0"/>
              <a:t>‘</a:t>
            </a:r>
            <a:r>
              <a:rPr lang="en-GB" sz="700" b="1" u="sng" baseline="30000" dirty="0"/>
              <a:t>Mussenden Temple Downhill </a:t>
            </a:r>
            <a:r>
              <a:rPr lang="en-GB" sz="700" b="1" u="sng" baseline="30000" dirty="0" err="1"/>
              <a:t>Castlerock</a:t>
            </a:r>
            <a:r>
              <a:rPr lang="en-GB" sz="700" b="1" u="sng" baseline="30000" dirty="0"/>
              <a:t> Co. Londonderry</a:t>
            </a:r>
            <a:r>
              <a:rPr lang="en-GB" sz="700" baseline="30000" dirty="0"/>
              <a:t>’ by </a:t>
            </a:r>
            <a:r>
              <a:rPr lang="en-GB" sz="700" b="1" u="sng" baseline="30000" dirty="0"/>
              <a:t>D NL </a:t>
            </a:r>
            <a:r>
              <a:rPr lang="en-GB" sz="700" baseline="30000" dirty="0"/>
              <a:t>is licensed under CC BY 2.0 </a:t>
            </a:r>
            <a:endParaRPr lang="en-GB" sz="7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9247" y="4043957"/>
            <a:ext cx="2475886" cy="236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59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16200000">
            <a:off x="6118919" y="4071255"/>
            <a:ext cx="3537555" cy="867091"/>
          </a:xfrm>
          <a:prstGeom prst="round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u="sng" dirty="0"/>
              <a:t>Sand Dunes</a:t>
            </a:r>
            <a:endParaRPr lang="en-GB" sz="3600" u="sng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7423" y="1626435"/>
            <a:ext cx="5191517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Sand dunes are hills of sand caused by strong and stormy winds blowing the sand into an area until it builds up to form dunes. </a:t>
            </a:r>
          </a:p>
        </p:txBody>
      </p:sp>
      <p:sp>
        <p:nvSpPr>
          <p:cNvPr id="7" name="Rectangle 6"/>
          <p:cNvSpPr/>
          <p:nvPr/>
        </p:nvSpPr>
        <p:spPr>
          <a:xfrm>
            <a:off x="597423" y="4100416"/>
            <a:ext cx="5191517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 Northern Ireland, there are important sand dunes at </a:t>
            </a:r>
            <a:r>
              <a:rPr lang="en-GB" dirty="0" err="1"/>
              <a:t>Murlough</a:t>
            </a:r>
            <a:r>
              <a:rPr lang="en-GB" dirty="0"/>
              <a:t> Nature Reserve, </a:t>
            </a:r>
            <a:r>
              <a:rPr lang="en-GB" dirty="0" err="1"/>
              <a:t>Benone</a:t>
            </a:r>
            <a:r>
              <a:rPr lang="en-GB" dirty="0"/>
              <a:t> Strand, </a:t>
            </a:r>
            <a:r>
              <a:rPr lang="en-GB" dirty="0" err="1"/>
              <a:t>Portstewart</a:t>
            </a:r>
            <a:r>
              <a:rPr lang="en-GB" dirty="0"/>
              <a:t> and </a:t>
            </a:r>
            <a:r>
              <a:rPr lang="en-GB" dirty="0" err="1"/>
              <a:t>Tyrella</a:t>
            </a:r>
            <a:r>
              <a:rPr lang="en-GB" dirty="0"/>
              <a:t> Beach.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72830" y="2644521"/>
            <a:ext cx="7427677" cy="1160713"/>
            <a:chOff x="572830" y="2644521"/>
            <a:chExt cx="7427677" cy="1160713"/>
          </a:xfrm>
        </p:grpSpPr>
        <p:sp>
          <p:nvSpPr>
            <p:cNvPr id="4" name="Rounded Rectangle 3"/>
            <p:cNvSpPr/>
            <p:nvPr/>
          </p:nvSpPr>
          <p:spPr>
            <a:xfrm>
              <a:off x="572830" y="2644521"/>
              <a:ext cx="7427677" cy="1160713"/>
            </a:xfrm>
            <a:prstGeom prst="roundRect">
              <a:avLst/>
            </a:prstGeom>
            <a:solidFill>
              <a:srgbClr val="0076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72830" y="2797755"/>
              <a:ext cx="5125938" cy="854246"/>
            </a:xfrm>
            <a:prstGeom prst="roundRect">
              <a:avLst/>
            </a:prstGeom>
            <a:solidFill>
              <a:srgbClr val="0076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/>
                <a:t>Dunes are important because different types of insects, birds and plants live in them.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2" r="14243"/>
          <a:stretch/>
        </p:blipFill>
        <p:spPr>
          <a:xfrm>
            <a:off x="5730931" y="2008292"/>
            <a:ext cx="2630066" cy="2564546"/>
          </a:xfrm>
          <a:prstGeom prst="ellipse">
            <a:avLst/>
          </a:prstGeom>
          <a:ln w="38100">
            <a:solidFill>
              <a:srgbClr val="0076B0"/>
            </a:solidFill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407533" y="4655213"/>
            <a:ext cx="1056921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b="1" u="sng" baseline="30000" dirty="0"/>
              <a:t>‘Dune erosion at </a:t>
            </a:r>
            <a:r>
              <a:rPr lang="en-GB" sz="700" b="1" u="sng" baseline="30000" dirty="0" err="1"/>
              <a:t>Murlough</a:t>
            </a:r>
            <a:r>
              <a:rPr lang="en-GB" sz="700" b="1" u="sng" baseline="30000" dirty="0"/>
              <a:t> NNR’</a:t>
            </a:r>
            <a:r>
              <a:rPr lang="en-GB" sz="700" b="1" dirty="0"/>
              <a:t> </a:t>
            </a:r>
            <a:r>
              <a:rPr lang="en-GB" sz="700" baseline="30000" dirty="0"/>
              <a:t>by </a:t>
            </a:r>
            <a:r>
              <a:rPr lang="en-GB" sz="700" b="1" u="sng" baseline="30000" dirty="0"/>
              <a:t>Philip </a:t>
            </a:r>
            <a:r>
              <a:rPr lang="en-GB" sz="700" b="1" u="sng" baseline="30000" dirty="0" err="1"/>
              <a:t>McErlean</a:t>
            </a:r>
            <a:r>
              <a:rPr lang="en-GB" sz="700" b="1" u="sng" baseline="30000" dirty="0"/>
              <a:t> </a:t>
            </a:r>
            <a:r>
              <a:rPr lang="en-GB" sz="700" b="1" baseline="30000" dirty="0"/>
              <a:t> </a:t>
            </a:r>
            <a:r>
              <a:rPr lang="en-GB" sz="700" baseline="30000" dirty="0"/>
              <a:t>is licensed under CC BY 2.0 </a:t>
            </a:r>
            <a:endParaRPr lang="en-GB" sz="7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75082" y="2904374"/>
            <a:ext cx="1202191" cy="343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3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/>
      <p:bldP spid="7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u="sng" dirty="0"/>
              <a:t>Seaside Resorts - </a:t>
            </a:r>
            <a:r>
              <a:rPr lang="en-GB" sz="3600" u="sng" dirty="0" err="1"/>
              <a:t>Portrush</a:t>
            </a:r>
            <a:endParaRPr lang="en-GB" sz="3600" u="sng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35609" y="1533153"/>
            <a:ext cx="380755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Portrush</a:t>
            </a:r>
            <a:r>
              <a:rPr lang="en-GB" dirty="0"/>
              <a:t> is in County Antrim.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212327" y="1993383"/>
            <a:ext cx="5319347" cy="1470117"/>
            <a:chOff x="3212327" y="1993383"/>
            <a:chExt cx="5319347" cy="1470117"/>
          </a:xfrm>
        </p:grpSpPr>
        <p:sp>
          <p:nvSpPr>
            <p:cNvPr id="3" name="Rounded Rectangle 2"/>
            <p:cNvSpPr/>
            <p:nvPr/>
          </p:nvSpPr>
          <p:spPr>
            <a:xfrm>
              <a:off x="3212327" y="1993383"/>
              <a:ext cx="5319347" cy="1470117"/>
            </a:xfrm>
            <a:prstGeom prst="roundRect">
              <a:avLst/>
            </a:prstGeom>
            <a:solidFill>
              <a:srgbClr val="0076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447179" y="1996320"/>
              <a:ext cx="4084495" cy="1467180"/>
            </a:xfrm>
            <a:prstGeom prst="roundRect">
              <a:avLst/>
            </a:prstGeom>
            <a:solidFill>
              <a:srgbClr val="0076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/>
                <a:t>Visitors and locals can enjoy three beaches, </a:t>
              </a:r>
              <a:r>
                <a:rPr lang="en-GB" dirty="0" err="1"/>
                <a:t>Portrush</a:t>
              </a:r>
              <a:r>
                <a:rPr lang="en-GB" dirty="0"/>
                <a:t> West Strand, </a:t>
              </a:r>
              <a:r>
                <a:rPr lang="en-GB" dirty="0" err="1"/>
                <a:t>Portrush</a:t>
              </a:r>
              <a:r>
                <a:rPr lang="en-GB" dirty="0"/>
                <a:t> East Strand (or Curran Strand) and </a:t>
              </a:r>
              <a:r>
                <a:rPr lang="en-GB" dirty="0" err="1"/>
                <a:t>Whiterocks</a:t>
              </a:r>
              <a:r>
                <a:rPr lang="en-GB" dirty="0"/>
                <a:t>.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652541" y="5548877"/>
            <a:ext cx="183808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baseline="30000" dirty="0"/>
              <a:t>‘</a:t>
            </a:r>
            <a:r>
              <a:rPr lang="en-GB" sz="700" b="1" u="sng" baseline="30000" dirty="0"/>
              <a:t>White Rocks</a:t>
            </a:r>
            <a:r>
              <a:rPr lang="en-GB" sz="700" baseline="30000" dirty="0"/>
              <a:t>’ by </a:t>
            </a:r>
            <a:r>
              <a:rPr lang="en-GB" sz="700" b="1" u="sng" baseline="30000" dirty="0"/>
              <a:t>Philip </a:t>
            </a:r>
            <a:r>
              <a:rPr lang="en-GB" sz="700" b="1" u="sng" baseline="30000" dirty="0" err="1"/>
              <a:t>McErlean</a:t>
            </a:r>
            <a:r>
              <a:rPr lang="en-GB" sz="700" b="1" u="sng" baseline="30000" dirty="0"/>
              <a:t> </a:t>
            </a:r>
            <a:r>
              <a:rPr lang="en-GB" sz="700" baseline="30000" dirty="0"/>
              <a:t>is licensed under CC BY 2.0 </a:t>
            </a:r>
            <a:endParaRPr lang="en-GB" sz="700" dirty="0"/>
          </a:p>
        </p:txBody>
      </p:sp>
      <p:sp>
        <p:nvSpPr>
          <p:cNvPr id="7" name="Rectangle 6"/>
          <p:cNvSpPr/>
          <p:nvPr/>
        </p:nvSpPr>
        <p:spPr>
          <a:xfrm>
            <a:off x="4574396" y="3646731"/>
            <a:ext cx="4026136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There are caves and arches around </a:t>
            </a:r>
            <a:r>
              <a:rPr lang="en-GB" dirty="0" err="1"/>
              <a:t>Portrush</a:t>
            </a:r>
            <a:r>
              <a:rPr lang="en-GB" dirty="0"/>
              <a:t> with names such as, the Wishing Arch, Elephant Rock and Lion's Paw.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194561" y="4954170"/>
            <a:ext cx="6278754" cy="550570"/>
            <a:chOff x="2194561" y="4954170"/>
            <a:chExt cx="6278754" cy="550570"/>
          </a:xfrm>
        </p:grpSpPr>
        <p:sp>
          <p:nvSpPr>
            <p:cNvPr id="11" name="Rounded Rectangle 10"/>
            <p:cNvSpPr/>
            <p:nvPr/>
          </p:nvSpPr>
          <p:spPr>
            <a:xfrm>
              <a:off x="2194561" y="4954170"/>
              <a:ext cx="6248602" cy="550570"/>
            </a:xfrm>
            <a:prstGeom prst="roundRect">
              <a:avLst/>
            </a:prstGeom>
            <a:solidFill>
              <a:srgbClr val="0076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904090" y="4954170"/>
              <a:ext cx="4569225" cy="547779"/>
            </a:xfrm>
            <a:prstGeom prst="roundRect">
              <a:avLst/>
            </a:prstGeom>
            <a:solidFill>
              <a:srgbClr val="0076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 err="1"/>
                <a:t>Portrush</a:t>
              </a:r>
              <a:r>
                <a:rPr lang="en-GB" dirty="0"/>
                <a:t> also has an amusement park.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8" t="167" r="5153" b="4613"/>
          <a:stretch/>
        </p:blipFill>
        <p:spPr>
          <a:xfrm>
            <a:off x="636826" y="1846427"/>
            <a:ext cx="3842158" cy="3655522"/>
          </a:xfrm>
          <a:prstGeom prst="ellipse">
            <a:avLst/>
          </a:prstGeom>
          <a:ln w="38100">
            <a:solidFill>
              <a:srgbClr val="0076B0"/>
            </a:solidFill>
          </a:ln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47" t="-2753" r="-6772" b="18518"/>
          <a:stretch/>
        </p:blipFill>
        <p:spPr>
          <a:xfrm flipH="1">
            <a:off x="-611943" y="3229377"/>
            <a:ext cx="2736072" cy="3901952"/>
          </a:xfrm>
          <a:prstGeom prst="ellipse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6509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775541" y="2822644"/>
            <a:ext cx="2743990" cy="1161371"/>
          </a:xfrm>
          <a:prstGeom prst="round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985172" y="3792772"/>
            <a:ext cx="2592915" cy="755373"/>
          </a:xfrm>
          <a:prstGeom prst="round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4564050" y="2823302"/>
            <a:ext cx="3787221" cy="1160713"/>
          </a:xfrm>
          <a:prstGeom prst="round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Surfing, walking, horse-riding, picnicking and bird watching are all popular activities.</a:t>
            </a:r>
          </a:p>
        </p:txBody>
      </p:sp>
      <p:sp>
        <p:nvSpPr>
          <p:cNvPr id="7" name="Rectangle 6"/>
          <p:cNvSpPr/>
          <p:nvPr/>
        </p:nvSpPr>
        <p:spPr>
          <a:xfrm>
            <a:off x="4694852" y="2006432"/>
            <a:ext cx="360512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seaside town of </a:t>
            </a:r>
            <a:r>
              <a:rPr lang="en-GB" dirty="0" err="1"/>
              <a:t>Portstewart</a:t>
            </a:r>
            <a:r>
              <a:rPr lang="en-GB" dirty="0"/>
              <a:t> has a lovely beach and harbour.</a:t>
            </a:r>
          </a:p>
        </p:txBody>
      </p:sp>
      <p:sp>
        <p:nvSpPr>
          <p:cNvPr id="8" name="Rectangle 7"/>
          <p:cNvSpPr/>
          <p:nvPr/>
        </p:nvSpPr>
        <p:spPr>
          <a:xfrm>
            <a:off x="4694852" y="4211015"/>
            <a:ext cx="3482671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coastal cliff walk called the Port Path links </a:t>
            </a:r>
            <a:r>
              <a:rPr lang="en-GB" dirty="0" err="1"/>
              <a:t>Portstewart</a:t>
            </a:r>
            <a:r>
              <a:rPr lang="en-GB" dirty="0"/>
              <a:t> and </a:t>
            </a:r>
            <a:r>
              <a:rPr lang="en-GB" dirty="0" err="1"/>
              <a:t>Portrush</a:t>
            </a:r>
            <a:r>
              <a:rPr lang="en-GB" dirty="0"/>
              <a:t>.</a:t>
            </a:r>
          </a:p>
        </p:txBody>
      </p:sp>
      <p:sp>
        <p:nvSpPr>
          <p:cNvPr id="1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sz="3600" u="sng" dirty="0"/>
              <a:t>Seaside Resorts - </a:t>
            </a:r>
            <a:r>
              <a:rPr lang="en-GB" sz="3600" u="sng" dirty="0" err="1"/>
              <a:t>Portstewart</a:t>
            </a:r>
            <a:endParaRPr lang="en-GB" sz="3600" u="sng" dirty="0"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5" t="9313" r="25116" b="204"/>
          <a:stretch/>
        </p:blipFill>
        <p:spPr>
          <a:xfrm>
            <a:off x="1800180" y="1945211"/>
            <a:ext cx="2685449" cy="2602934"/>
          </a:xfrm>
          <a:prstGeom prst="ellipse">
            <a:avLst/>
          </a:prstGeom>
          <a:ln w="38100">
            <a:solidFill>
              <a:srgbClr val="0076B0"/>
            </a:solidFill>
          </a:ln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3"/>
          <a:stretch/>
        </p:blipFill>
        <p:spPr>
          <a:xfrm>
            <a:off x="558185" y="3647659"/>
            <a:ext cx="1196673" cy="278011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81629" y="4593230"/>
            <a:ext cx="205237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baseline="30000" dirty="0"/>
              <a:t>‘</a:t>
            </a:r>
            <a:r>
              <a:rPr lang="en-GB" sz="700" b="1" u="sng" baseline="30000" dirty="0" err="1"/>
              <a:t>Portstewart</a:t>
            </a:r>
            <a:r>
              <a:rPr lang="en-GB" sz="700" b="1" u="sng" baseline="30000" dirty="0"/>
              <a:t> strand</a:t>
            </a:r>
            <a:r>
              <a:rPr lang="en-GB" sz="700" baseline="30000" dirty="0"/>
              <a:t>’ by </a:t>
            </a:r>
            <a:r>
              <a:rPr lang="en-GB" sz="700" b="1" u="sng" baseline="30000" dirty="0"/>
              <a:t>Michael Clarke </a:t>
            </a:r>
            <a:r>
              <a:rPr lang="en-GB" sz="700" baseline="30000" dirty="0"/>
              <a:t>is licensed under CC BY 2.0 </a:t>
            </a:r>
            <a:endParaRPr lang="en-GB" sz="700" dirty="0"/>
          </a:p>
        </p:txBody>
      </p:sp>
    </p:spTree>
    <p:extLst>
      <p:ext uri="{BB962C8B-B14F-4D97-AF65-F5344CB8AC3E}">
        <p14:creationId xmlns:p14="http://schemas.microsoft.com/office/powerpoint/2010/main" val="375805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animBg="1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 rot="16200000">
            <a:off x="5976662" y="4116576"/>
            <a:ext cx="3267986" cy="1244055"/>
          </a:xfrm>
          <a:prstGeom prst="round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880141" y="3880026"/>
            <a:ext cx="5751247" cy="854246"/>
            <a:chOff x="880141" y="3880026"/>
            <a:chExt cx="5751247" cy="854246"/>
          </a:xfrm>
        </p:grpSpPr>
        <p:sp>
          <p:nvSpPr>
            <p:cNvPr id="2" name="Rounded Rectangle 1"/>
            <p:cNvSpPr/>
            <p:nvPr/>
          </p:nvSpPr>
          <p:spPr>
            <a:xfrm>
              <a:off x="2886323" y="3880026"/>
              <a:ext cx="3745065" cy="854246"/>
            </a:xfrm>
            <a:prstGeom prst="roundRect">
              <a:avLst/>
            </a:prstGeom>
            <a:solidFill>
              <a:srgbClr val="0076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880141" y="3880026"/>
              <a:ext cx="4296158" cy="854246"/>
            </a:xfrm>
            <a:prstGeom prst="roundRect">
              <a:avLst/>
            </a:prstGeom>
            <a:solidFill>
              <a:srgbClr val="0076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/>
                <a:t>The town’s beach and promenade are very popular with walkers.</a:t>
              </a:r>
            </a:p>
          </p:txBody>
        </p:sp>
      </p:grp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u="sng" dirty="0"/>
              <a:t>Seaside Resorts - Newcastle</a:t>
            </a:r>
            <a:endParaRPr lang="en-GB" sz="3600" u="sng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0813" y="1568548"/>
            <a:ext cx="454485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Newcastle is a seaside resort beside the Irish Sea.</a:t>
            </a:r>
          </a:p>
        </p:txBody>
      </p:sp>
      <p:sp>
        <p:nvSpPr>
          <p:cNvPr id="7" name="Rectangle 6"/>
          <p:cNvSpPr/>
          <p:nvPr/>
        </p:nvSpPr>
        <p:spPr>
          <a:xfrm>
            <a:off x="1056266" y="3066540"/>
            <a:ext cx="378948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</a:t>
            </a:r>
            <a:r>
              <a:rPr lang="en-GB" dirty="0" err="1"/>
              <a:t>Mourne</a:t>
            </a:r>
            <a:r>
              <a:rPr lang="en-GB" dirty="0"/>
              <a:t> Mountains rise above the town.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11944" y="2282916"/>
            <a:ext cx="5146950" cy="547779"/>
          </a:xfrm>
          <a:prstGeom prst="round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It is in County Down.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3268"/>
          <a:stretch/>
        </p:blipFill>
        <p:spPr>
          <a:xfrm>
            <a:off x="4966724" y="1927996"/>
            <a:ext cx="3239057" cy="3090350"/>
          </a:xfrm>
          <a:prstGeom prst="ellipse">
            <a:avLst/>
          </a:prstGeom>
          <a:ln w="38100">
            <a:solidFill>
              <a:srgbClr val="0076B0"/>
            </a:solidFill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685373" y="5094238"/>
            <a:ext cx="1375385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baseline="30000" dirty="0"/>
              <a:t>‘</a:t>
            </a:r>
            <a:r>
              <a:rPr lang="en-GB" sz="700" b="1" u="sng" baseline="30000" dirty="0"/>
              <a:t>Dundrum Panorama</a:t>
            </a:r>
            <a:r>
              <a:rPr lang="en-GB" sz="700" baseline="30000" dirty="0"/>
              <a:t>’ by </a:t>
            </a:r>
            <a:r>
              <a:rPr lang="en-GB" sz="700" b="1" u="sng" baseline="30000" dirty="0"/>
              <a:t>David in Lisburn </a:t>
            </a:r>
            <a:r>
              <a:rPr lang="en-GB" sz="700" baseline="30000" dirty="0"/>
              <a:t>is licensed under CC BY 2.0 </a:t>
            </a:r>
            <a:endParaRPr lang="en-GB" sz="7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" r="17681" b="5410"/>
          <a:stretch/>
        </p:blipFill>
        <p:spPr>
          <a:xfrm>
            <a:off x="6746678" y="4191539"/>
            <a:ext cx="1946497" cy="223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0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174433" y="3421358"/>
            <a:ext cx="3733199" cy="8542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A marina is a place to anchor boats.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u="sng" dirty="0">
                <a:latin typeface="+mn-lt"/>
              </a:rPr>
              <a:t>Seaside Resorts - Bangor</a:t>
            </a:r>
          </a:p>
        </p:txBody>
      </p:sp>
      <p:sp>
        <p:nvSpPr>
          <p:cNvPr id="5" name="Rectangle 4"/>
          <p:cNvSpPr/>
          <p:nvPr/>
        </p:nvSpPr>
        <p:spPr>
          <a:xfrm>
            <a:off x="3784640" y="1841621"/>
            <a:ext cx="461989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Bangor is a popular seaside destination in County Down.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480607" y="2520375"/>
            <a:ext cx="5011386" cy="801589"/>
            <a:chOff x="3480607" y="2496522"/>
            <a:chExt cx="5011386" cy="801589"/>
          </a:xfrm>
        </p:grpSpPr>
        <p:sp>
          <p:nvSpPr>
            <p:cNvPr id="2" name="Rounded Rectangle 1"/>
            <p:cNvSpPr/>
            <p:nvPr/>
          </p:nvSpPr>
          <p:spPr>
            <a:xfrm>
              <a:off x="3480607" y="2496522"/>
              <a:ext cx="5011386" cy="801589"/>
            </a:xfrm>
            <a:prstGeom prst="roundRect">
              <a:avLst/>
            </a:prstGeom>
            <a:solidFill>
              <a:srgbClr val="0076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919990" y="2573082"/>
              <a:ext cx="4342245" cy="612934"/>
            </a:xfrm>
            <a:prstGeom prst="roundRect">
              <a:avLst/>
            </a:prstGeom>
            <a:solidFill>
              <a:srgbClr val="0076B0"/>
            </a:solidFill>
          </p:spPr>
          <p:txBody>
            <a:bodyPr wrap="square" lIns="0" tIns="0" rIns="0" bIns="0">
              <a:spAutoFit/>
            </a:bodyPr>
            <a:lstStyle/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The largest marina in Northern Ireland is in Bangor.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409245" y="4357272"/>
            <a:ext cx="5972755" cy="801589"/>
            <a:chOff x="2409245" y="4357272"/>
            <a:chExt cx="5972755" cy="801589"/>
          </a:xfrm>
        </p:grpSpPr>
        <p:sp>
          <p:nvSpPr>
            <p:cNvPr id="14" name="Rounded Rectangle 13"/>
            <p:cNvSpPr/>
            <p:nvPr/>
          </p:nvSpPr>
          <p:spPr>
            <a:xfrm>
              <a:off x="2409245" y="4357272"/>
              <a:ext cx="5972755" cy="801589"/>
            </a:xfrm>
            <a:prstGeom prst="roundRect">
              <a:avLst/>
            </a:prstGeom>
            <a:solidFill>
              <a:srgbClr val="0076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784640" y="4477139"/>
              <a:ext cx="3840661" cy="5539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Lots of people also visit the family fun park in the town.</a:t>
              </a:r>
            </a:p>
          </p:txBody>
        </p:sp>
      </p:grpSp>
      <p:pic>
        <p:nvPicPr>
          <p:cNvPr id="4098" name="Picture 2" descr="File:Bangor The Long Hole At Dus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2" r="17155" b="984"/>
          <a:stretch/>
        </p:blipFill>
        <p:spPr bwMode="auto">
          <a:xfrm>
            <a:off x="577219" y="1951735"/>
            <a:ext cx="3479062" cy="3296125"/>
          </a:xfrm>
          <a:prstGeom prst="ellipse">
            <a:avLst/>
          </a:prstGeom>
          <a:ln w="38100">
            <a:solidFill>
              <a:srgbClr val="0076B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93637" y="5315634"/>
            <a:ext cx="389957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b="1" u="sng" baseline="30000" dirty="0"/>
              <a:t>‘The Long Hole in Bangor, Northern Ireland’</a:t>
            </a:r>
            <a:r>
              <a:rPr lang="en-GB" sz="700" b="1" dirty="0"/>
              <a:t> </a:t>
            </a:r>
            <a:r>
              <a:rPr lang="en-GB" sz="700" baseline="30000" dirty="0"/>
              <a:t>by </a:t>
            </a:r>
            <a:r>
              <a:rPr lang="en-GB" sz="700" b="1" u="sng" baseline="30000" dirty="0" err="1"/>
              <a:t>Geograph</a:t>
            </a:r>
            <a:r>
              <a:rPr lang="en-GB" sz="700" b="1" u="sng" baseline="30000" dirty="0"/>
              <a:t> </a:t>
            </a:r>
            <a:r>
              <a:rPr lang="en-GB" sz="700" b="1" baseline="30000" dirty="0"/>
              <a:t> </a:t>
            </a:r>
            <a:r>
              <a:rPr lang="en-GB" sz="700" baseline="30000" dirty="0"/>
              <a:t>is licensed under CC BY 2.0 </a:t>
            </a:r>
            <a:endParaRPr lang="en-GB" sz="7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75082" y="2904374"/>
            <a:ext cx="1202191" cy="343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7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478</TotalTime>
  <Words>528</Words>
  <Application>Microsoft Office PowerPoint</Application>
  <PresentationFormat>On-screen Show (4:3)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Twinkl</vt:lpstr>
      <vt:lpstr>Calibri</vt:lpstr>
      <vt:lpstr>Arial</vt:lpstr>
      <vt:lpstr>Office Theme</vt:lpstr>
      <vt:lpstr>PowerPoint Presentation</vt:lpstr>
      <vt:lpstr>Let’s Take a Trip to the Seaside…</vt:lpstr>
      <vt:lpstr>Beaches</vt:lpstr>
      <vt:lpstr>Cliffs</vt:lpstr>
      <vt:lpstr>Sand Dunes</vt:lpstr>
      <vt:lpstr>Seaside Resorts - Portrush</vt:lpstr>
      <vt:lpstr>Seaside Resorts - Portstewart</vt:lpstr>
      <vt:lpstr>Seaside Resorts - Newcastle</vt:lpstr>
      <vt:lpstr>Seaside Resorts - Bangor</vt:lpstr>
      <vt:lpstr>Additional Activities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Alice Hawkes</dc:creator>
  <cp:lastModifiedBy>Mrs McConway</cp:lastModifiedBy>
  <cp:revision>36</cp:revision>
  <dcterms:created xsi:type="dcterms:W3CDTF">2019-11-05T08:58:42Z</dcterms:created>
  <dcterms:modified xsi:type="dcterms:W3CDTF">2020-06-07T19:23:28Z</dcterms:modified>
</cp:coreProperties>
</file>