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3" r:id="rId2"/>
  </p:sldMasterIdLst>
  <p:notesMasterIdLst>
    <p:notesMasterId r:id="rId10"/>
  </p:notesMasterIdLst>
  <p:handoutMasterIdLst>
    <p:handoutMasterId r:id="rId11"/>
  </p:handoutMasterIdLst>
  <p:sldIdLst>
    <p:sldId id="275" r:id="rId3"/>
    <p:sldId id="286" r:id="rId4"/>
    <p:sldId id="282" r:id="rId5"/>
    <p:sldId id="284" r:id="rId6"/>
    <p:sldId id="293" r:id="rId7"/>
    <p:sldId id="298" r:id="rId8"/>
    <p:sldId id="2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lly Hillier" initials="JH" lastIdx="8" clrIdx="0">
    <p:extLst>
      <p:ext uri="{19B8F6BF-5375-455C-9EA6-DF929625EA0E}">
        <p15:presenceInfo xmlns:p15="http://schemas.microsoft.com/office/powerpoint/2012/main" userId="S::jillyh@unicef.org.uk::82b61e6a-a53c-4ccc-ac9f-e8375da6c586" providerId="AD"/>
      </p:ext>
    </p:extLst>
  </p:cmAuthor>
  <p:cmAuthor id="2" name="Jenny Price" initials="JP" lastIdx="12" clrIdx="1">
    <p:extLst>
      <p:ext uri="{19B8F6BF-5375-455C-9EA6-DF929625EA0E}">
        <p15:presenceInfo xmlns:p15="http://schemas.microsoft.com/office/powerpoint/2012/main" userId="rQdEagGjWjAiQOtiN/6rbjmeSVB4E9gMYjVmx07AeNA=" providerId="None"/>
      </p:ext>
    </p:extLst>
  </p:cmAuthor>
  <p:cmAuthor id="3" name="Frances Bestley" initials="FB" lastIdx="4" clrIdx="2">
    <p:extLst>
      <p:ext uri="{19B8F6BF-5375-455C-9EA6-DF929625EA0E}">
        <p15:presenceInfo xmlns:p15="http://schemas.microsoft.com/office/powerpoint/2012/main" userId="S::francesb@unicef.org.uk::dd36c30e-9d53-45de-a66b-9f7025672797" providerId="AD"/>
      </p:ext>
    </p:extLst>
  </p:cmAuthor>
  <p:cmAuthor id="4" name="Gerry McMurtrie" initials="GM" lastIdx="4" clrIdx="3">
    <p:extLst>
      <p:ext uri="{19B8F6BF-5375-455C-9EA6-DF929625EA0E}">
        <p15:presenceInfo xmlns:p15="http://schemas.microsoft.com/office/powerpoint/2012/main" userId="S::GerryM@unicef.org.uk::60beaec8-b4b2-4b10-9e7c-dbbf0e8519b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AEEF"/>
    <a:srgbClr val="FF9933"/>
    <a:srgbClr val="CCCC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3792" autoAdjust="0"/>
  </p:normalViewPr>
  <p:slideViewPr>
    <p:cSldViewPr snapToGrid="0">
      <p:cViewPr>
        <p:scale>
          <a:sx n="66" d="100"/>
          <a:sy n="66" d="100"/>
        </p:scale>
        <p:origin x="632" y="-96"/>
      </p:cViewPr>
      <p:guideLst/>
    </p:cSldViewPr>
  </p:slideViewPr>
  <p:notesTextViewPr>
    <p:cViewPr>
      <p:scale>
        <a:sx n="1" d="1"/>
        <a:sy n="1" d="1"/>
      </p:scale>
      <p:origin x="0" y="0"/>
    </p:cViewPr>
  </p:notesText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6/13/2020</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6/13/2020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“It is not okay how society is targeting Asian people recently because of the coronavirus. Just because the virus was first found in China doesn't mean that Asians were the reason why the virus is spreading.  It is not our fault. we are all humans with feelings and emotions and we're all feeling scared too but that doesn't excuse discrimination and racial slurs towards us Asians. This is affecting our community such as a local Asian businesses are closing down because no one is willing to go there and there is a spread of Asian harassment believe it or not. So this is a reminder that we are all on the same page and that we are not the enemy. we should work together to fight the virus not the people.”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Sophia (pictured) lives in the US, and is an avid social media user. She was ecstatic to hear that she would have no school or homework for over a month because of the coronavirus crisis; however, it wasn’t until about two days in when she started to feel the effects of not being able to see her friends. Lots of teens were searching for a way to express themselves through their photographs and be creative during this unique time. All shared a thirst for new inspiration and the tenacity to continue documenting their lives with our photographs.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Using Instagram's messaging system, a small group of teen photographers was formed and created Covid-19 Photos For Teens on 16 March 2020. They are a group of 15 boys and girls from places such as Denmark, India, Canada, and the US. Covid-19 Photos For Teens is becoming known for their positive outlook on current situations. Their Instagram posts encourage kids to support, create, and inspire one another.</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Unicef/@</a:t>
            </a:r>
            <a:r>
              <a:rPr lang="en-GB" sz="1200" b="0" i="0" kern="1200" dirty="0" err="1">
                <a:solidFill>
                  <a:schemeClr val="tx1"/>
                </a:solidFill>
                <a:effectLst/>
                <a:latin typeface="+mn-lt"/>
                <a:ea typeface="+mn-ea"/>
                <a:cs typeface="+mn-cs"/>
              </a:rPr>
              <a:t>katchyaphotos</a:t>
            </a:r>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2291003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5</a:t>
            </a:fld>
            <a:endParaRPr lang="en-US"/>
          </a:p>
        </p:txBody>
      </p:sp>
    </p:spTree>
    <p:extLst>
      <p:ext uri="{BB962C8B-B14F-4D97-AF65-F5344CB8AC3E}">
        <p14:creationId xmlns:p14="http://schemas.microsoft.com/office/powerpoint/2010/main" val="1165401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6</a:t>
            </a:fld>
            <a:endParaRPr lang="en-US"/>
          </a:p>
        </p:txBody>
      </p:sp>
    </p:spTree>
    <p:extLst>
      <p:ext uri="{BB962C8B-B14F-4D97-AF65-F5344CB8AC3E}">
        <p14:creationId xmlns:p14="http://schemas.microsoft.com/office/powerpoint/2010/main" val="4058129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person in a blue shirt&#10;&#10;Description automatically generated">
            <a:extLst>
              <a:ext uri="{FF2B5EF4-FFF2-40B4-BE49-F238E27FC236}">
                <a16:creationId xmlns:a16="http://schemas.microsoft.com/office/drawing/2014/main" id="{8AF5FEB6-484B-45ED-B239-8BAA85DEEEB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BF68B737-C81B-454A-B2AF-8074D3AA295C}"/>
              </a:ext>
            </a:extLst>
          </p:cNvPr>
          <p:cNvSpPr txBox="1">
            <a:spLocks/>
          </p:cNvSpPr>
          <p:nvPr userDrawn="1"/>
        </p:nvSpPr>
        <p:spPr>
          <a:xfrm>
            <a:off x="9525" y="5215350"/>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a:t>Click to edit title</a:t>
            </a:r>
            <a:endParaRPr lang="en-GB" dirty="0"/>
          </a:p>
        </p:txBody>
      </p:sp>
    </p:spTree>
    <p:extLst>
      <p:ext uri="{BB962C8B-B14F-4D97-AF65-F5344CB8AC3E}">
        <p14:creationId xmlns:p14="http://schemas.microsoft.com/office/powerpoint/2010/main" val="498076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pic>
        <p:nvPicPr>
          <p:cNvPr id="3" name="Picture 2" descr="A person standing in front of a brick wall&#10;&#10;Description automatically generated">
            <a:extLst>
              <a:ext uri="{FF2B5EF4-FFF2-40B4-BE49-F238E27FC236}">
                <a16:creationId xmlns:a16="http://schemas.microsoft.com/office/drawing/2014/main" id="{356664BE-2FE0-4257-841A-27026C4DDEC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283623" cy="6858000"/>
          </a:xfrm>
          <a:prstGeom prst="rect">
            <a:avLst/>
          </a:prstGeom>
        </p:spPr>
      </p:pic>
      <p:sp>
        <p:nvSpPr>
          <p:cNvPr id="9" name="Subtitle 2">
            <a:extLst>
              <a:ext uri="{FF2B5EF4-FFF2-40B4-BE49-F238E27FC236}">
                <a16:creationId xmlns:a16="http://schemas.microsoft.com/office/drawing/2014/main" id="{0ADF5142-344E-49DE-89F0-00979C3B6CBB}"/>
              </a:ext>
            </a:extLst>
          </p:cNvPr>
          <p:cNvSpPr>
            <a:spLocks noGrp="1"/>
          </p:cNvSpPr>
          <p:nvPr>
            <p:ph type="subTitle" idx="1" hasCustomPrompt="1"/>
          </p:nvPr>
        </p:nvSpPr>
        <p:spPr>
          <a:xfrm>
            <a:off x="5332021" y="327727"/>
            <a:ext cx="6459728" cy="3311906"/>
          </a:xfrm>
          <a:solidFill>
            <a:srgbClr val="00AEEF">
              <a:alpha val="75000"/>
            </a:srgbClr>
          </a:solidFill>
        </p:spPr>
        <p:txBody>
          <a:bodyPr wrap="square" lIns="216000" tIns="1152000" bIns="72000">
            <a:spAutoFit/>
          </a:bodyPr>
          <a:lstStyle>
            <a:lvl1pPr marL="565200" indent="-457200" algn="l">
              <a:spcBef>
                <a:spcPts val="0"/>
              </a:spcBef>
              <a:buClr>
                <a:schemeClr val="tx1"/>
              </a:buClr>
              <a:buFont typeface="Wingdings" pitchFamily="2" charset="2"/>
              <a:buChar char="§"/>
              <a:defRPr sz="3200" baseline="0">
                <a:solidFill>
                  <a:schemeClr val="bg1"/>
                </a:solidFill>
                <a:latin typeface="Arial" panose="020B0604020202020204" pitchFamily="34" charset="0"/>
                <a:cs typeface="Arial" panose="020B0604020202020204" pitchFamily="34" charset="0"/>
              </a:defRPr>
            </a:lvl1pPr>
            <a:lvl2pPr marL="800100" indent="-342900" algn="l">
              <a:buClr>
                <a:schemeClr val="tx1"/>
              </a:buClr>
              <a:buFont typeface="Wingdings" panose="05000000000000000000" pitchFamily="2" charset="2"/>
              <a:buChar char="§"/>
              <a:defRPr sz="2800">
                <a:solidFill>
                  <a:schemeClr val="bg1"/>
                </a:solidFill>
              </a:defRPr>
            </a:lvl2pPr>
            <a:lvl3pPr marL="1200150" indent="-285750" algn="l">
              <a:buClr>
                <a:schemeClr val="tx1"/>
              </a:buClr>
              <a:buFont typeface="Wingdings" panose="05000000000000000000" pitchFamily="2" charset="2"/>
              <a:buChar char="§"/>
              <a:defRPr sz="2400">
                <a:solidFill>
                  <a:schemeClr val="bg1"/>
                </a:solidFill>
              </a:defRPr>
            </a:lvl3pPr>
            <a:lvl4pPr marL="1714500" indent="-342900" algn="l">
              <a:buClr>
                <a:schemeClr val="tx1"/>
              </a:buClr>
              <a:buFont typeface="Wingdings" pitchFamily="2" charset="2"/>
              <a:buChar char="§"/>
              <a:defRPr sz="2000">
                <a:solidFill>
                  <a:schemeClr val="bg1"/>
                </a:solidFill>
              </a:defRPr>
            </a:lvl4pPr>
            <a:lvl5pPr marL="2171700" indent="-342900" algn="l">
              <a:buClr>
                <a:schemeClr val="tx1"/>
              </a:buClr>
              <a:buFont typeface="Wingdings" pitchFamily="2" charset="2"/>
              <a:buChar char="§"/>
              <a:defRPr sz="2000">
                <a:solidFill>
                  <a:schemeClr val="bg1"/>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a:p>
            <a:pPr lvl="0"/>
            <a:endParaRPr lang="en-US" b="0" i="0" dirty="0">
              <a:latin typeface="Univers Next Pro" panose="020B0503030202020203" pitchFamily="34" charset="77"/>
              <a:cs typeface="Univers" panose="020F0502020204030204" pitchFamily="34" charset="0"/>
            </a:endParaRPr>
          </a:p>
        </p:txBody>
      </p:sp>
      <p:sp>
        <p:nvSpPr>
          <p:cNvPr id="10" name="Title 1">
            <a:extLst>
              <a:ext uri="{FF2B5EF4-FFF2-40B4-BE49-F238E27FC236}">
                <a16:creationId xmlns:a16="http://schemas.microsoft.com/office/drawing/2014/main" id="{ABC97E78-6D89-447C-A407-C3E1372B1437}"/>
              </a:ext>
            </a:extLst>
          </p:cNvPr>
          <p:cNvSpPr>
            <a:spLocks noGrp="1"/>
          </p:cNvSpPr>
          <p:nvPr>
            <p:ph type="ctrTitle" hasCustomPrompt="1"/>
          </p:nvPr>
        </p:nvSpPr>
        <p:spPr>
          <a:xfrm>
            <a:off x="5435148" y="655180"/>
            <a:ext cx="6279757" cy="810063"/>
          </a:xfrm>
          <a:noFill/>
        </p:spPr>
        <p:txBody>
          <a:bodyPr wrap="square" anchor="b">
            <a:normAutofit/>
          </a:bodyPr>
          <a:lstStyle>
            <a:lvl1pPr algn="l">
              <a:defRPr sz="5000" cap="all" spc="400" baseline="0">
                <a:solidFill>
                  <a:schemeClr val="tx1"/>
                </a:solidFill>
                <a:latin typeface="Univers Next Pro Condensed" panose="020B0906030202020203" pitchFamily="34" charset="0"/>
              </a:defRPr>
            </a:lvl1pPr>
          </a:lstStyle>
          <a:p>
            <a:r>
              <a:rPr lang="en-US" dirty="0"/>
              <a:t>Catchy headline</a:t>
            </a:r>
            <a:endParaRPr lang="en-GB" dirty="0"/>
          </a:p>
        </p:txBody>
      </p:sp>
      <p:pic>
        <p:nvPicPr>
          <p:cNvPr id="5" name="Picture 4" descr="A picture containing drawing&#10;&#10;Description automatically generated">
            <a:extLst>
              <a:ext uri="{FF2B5EF4-FFF2-40B4-BE49-F238E27FC236}">
                <a16:creationId xmlns:a16="http://schemas.microsoft.com/office/drawing/2014/main" id="{753E7A9D-DA31-4672-B8C3-769682EEDE3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15627" y="5561214"/>
            <a:ext cx="5967996" cy="1283211"/>
          </a:xfrm>
          <a:prstGeom prst="rect">
            <a:avLst/>
          </a:prstGeom>
        </p:spPr>
      </p:pic>
    </p:spTree>
    <p:extLst>
      <p:ext uri="{BB962C8B-B14F-4D97-AF65-F5344CB8AC3E}">
        <p14:creationId xmlns:p14="http://schemas.microsoft.com/office/powerpoint/2010/main" val="1473668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parent box 2">
    <p:spTree>
      <p:nvGrpSpPr>
        <p:cNvPr id="1" name=""/>
        <p:cNvGrpSpPr/>
        <p:nvPr/>
      </p:nvGrpSpPr>
      <p:grpSpPr>
        <a:xfrm>
          <a:off x="0" y="0"/>
          <a:ext cx="0" cy="0"/>
          <a:chOff x="0" y="0"/>
          <a:chExt cx="0" cy="0"/>
        </a:xfrm>
      </p:grpSpPr>
      <p:pic>
        <p:nvPicPr>
          <p:cNvPr id="3" name="Picture 2" descr="A person wearing a suit and tie&#10;&#10;Description automatically generated">
            <a:extLst>
              <a:ext uri="{FF2B5EF4-FFF2-40B4-BE49-F238E27FC236}">
                <a16:creationId xmlns:a16="http://schemas.microsoft.com/office/drawing/2014/main" id="{DF6CECDD-4B3C-4D19-81B6-4C1EB76CA6A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12921"/>
            <a:ext cx="12296003" cy="6858000"/>
          </a:xfrm>
          <a:prstGeom prst="rect">
            <a:avLst/>
          </a:prstGeom>
        </p:spPr>
      </p:pic>
      <p:sp>
        <p:nvSpPr>
          <p:cNvPr id="12" name="Subtitle 2">
            <a:extLst>
              <a:ext uri="{FF2B5EF4-FFF2-40B4-BE49-F238E27FC236}">
                <a16:creationId xmlns:a16="http://schemas.microsoft.com/office/drawing/2014/main" id="{223EDDFD-1C76-4449-8C6F-4521C01460CB}"/>
              </a:ext>
            </a:extLst>
          </p:cNvPr>
          <p:cNvSpPr>
            <a:spLocks noGrp="1"/>
          </p:cNvSpPr>
          <p:nvPr>
            <p:ph type="subTitle" idx="1" hasCustomPrompt="1"/>
          </p:nvPr>
        </p:nvSpPr>
        <p:spPr>
          <a:xfrm>
            <a:off x="14747869" y="4578452"/>
            <a:ext cx="6459728" cy="3311906"/>
          </a:xfrm>
          <a:solidFill>
            <a:srgbClr val="00AEEF">
              <a:alpha val="50000"/>
            </a:srgbClr>
          </a:solidFill>
        </p:spPr>
        <p:txBody>
          <a:bodyPr wrap="square" lIns="216000" tIns="1152000" bIns="72000">
            <a:spAutoFit/>
          </a:bodyPr>
          <a:lstStyle>
            <a:lvl1pPr marL="565200" indent="-457200" algn="l">
              <a:spcBef>
                <a:spcPts val="0"/>
              </a:spcBef>
              <a:buClr>
                <a:schemeClr val="tx1"/>
              </a:buClr>
              <a:buFont typeface="Wingdings" pitchFamily="2" charset="2"/>
              <a:buChar char="§"/>
              <a:defRPr sz="3200" baseline="0">
                <a:solidFill>
                  <a:schemeClr val="bg1"/>
                </a:solidFill>
                <a:latin typeface="Arial" panose="020B0604020202020204" pitchFamily="34" charset="0"/>
                <a:cs typeface="Arial" panose="020B0604020202020204" pitchFamily="34" charset="0"/>
              </a:defRPr>
            </a:lvl1pPr>
            <a:lvl2pPr marL="800100" indent="-342900" algn="l">
              <a:buClr>
                <a:schemeClr val="tx1"/>
              </a:buClr>
              <a:buFont typeface="Wingdings" panose="05000000000000000000" pitchFamily="2" charset="2"/>
              <a:buChar char="§"/>
              <a:defRPr sz="2800">
                <a:solidFill>
                  <a:schemeClr val="bg1"/>
                </a:solidFill>
              </a:defRPr>
            </a:lvl2pPr>
            <a:lvl3pPr marL="1200150" indent="-285750" algn="l">
              <a:buClr>
                <a:schemeClr val="tx1"/>
              </a:buClr>
              <a:buFont typeface="Wingdings" panose="05000000000000000000" pitchFamily="2" charset="2"/>
              <a:buChar char="§"/>
              <a:defRPr sz="2400">
                <a:solidFill>
                  <a:schemeClr val="bg1"/>
                </a:solidFill>
              </a:defRPr>
            </a:lvl3pPr>
            <a:lvl4pPr marL="1714500" indent="-342900" algn="l">
              <a:buClr>
                <a:schemeClr val="tx1"/>
              </a:buClr>
              <a:buFont typeface="Wingdings" pitchFamily="2" charset="2"/>
              <a:buChar char="§"/>
              <a:defRPr sz="2000">
                <a:solidFill>
                  <a:schemeClr val="bg1"/>
                </a:solidFill>
              </a:defRPr>
            </a:lvl4pPr>
            <a:lvl5pPr marL="2171700" indent="-342900" algn="l">
              <a:buClr>
                <a:schemeClr val="tx1"/>
              </a:buClr>
              <a:buFont typeface="Wingdings" pitchFamily="2" charset="2"/>
              <a:buChar char="§"/>
              <a:defRPr sz="2000">
                <a:solidFill>
                  <a:schemeClr val="bg1"/>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a:p>
            <a:pPr lvl="0"/>
            <a:endParaRPr lang="en-US" b="0" i="0" dirty="0">
              <a:latin typeface="Univers Next Pro" panose="020B0503030202020203" pitchFamily="34" charset="77"/>
              <a:cs typeface="Univers" panose="020F0502020204030204" pitchFamily="34" charset="0"/>
            </a:endParaRPr>
          </a:p>
        </p:txBody>
      </p:sp>
      <p:sp>
        <p:nvSpPr>
          <p:cNvPr id="5" name="Subtitle 2">
            <a:extLst>
              <a:ext uri="{FF2B5EF4-FFF2-40B4-BE49-F238E27FC236}">
                <a16:creationId xmlns:a16="http://schemas.microsoft.com/office/drawing/2014/main" id="{1980D7A8-E0F7-4237-8135-08CD67F56BF0}"/>
              </a:ext>
            </a:extLst>
          </p:cNvPr>
          <p:cNvSpPr txBox="1">
            <a:spLocks/>
          </p:cNvSpPr>
          <p:nvPr userDrawn="1"/>
        </p:nvSpPr>
        <p:spPr>
          <a:xfrm>
            <a:off x="5484421" y="480127"/>
            <a:ext cx="6459728" cy="3311906"/>
          </a:xfrm>
          <a:prstGeom prst="rect">
            <a:avLst/>
          </a:prstGeom>
          <a:solidFill>
            <a:srgbClr val="00AEEF">
              <a:alpha val="50000"/>
            </a:srgbClr>
          </a:solidFill>
        </p:spPr>
        <p:txBody>
          <a:bodyPr vert="horz" wrap="square" lIns="216000" tIns="1152000" rIns="91440" bIns="72000" rtlCol="0">
            <a:spAutoFit/>
          </a:bodyPr>
          <a:lstStyle>
            <a:lvl1pPr marL="565200" indent="-457200" algn="l" defTabSz="914400" rtl="0" eaLnBrk="1" latinLnBrk="0" hangingPunct="1">
              <a:lnSpc>
                <a:spcPct val="90000"/>
              </a:lnSpc>
              <a:spcBef>
                <a:spcPts val="0"/>
              </a:spcBef>
              <a:buClr>
                <a:schemeClr val="tx1"/>
              </a:buClr>
              <a:buFont typeface="Wingdings" pitchFamily="2" charset="2"/>
              <a:buChar char="§"/>
              <a:defRPr sz="3200" kern="1200" baseline="0">
                <a:solidFill>
                  <a:schemeClr val="bg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tx1"/>
              </a:buClr>
              <a:buFont typeface="Wingdings" panose="05000000000000000000" pitchFamily="2" charset="2"/>
              <a:buChar char="§"/>
              <a:defRPr sz="2800" kern="1200">
                <a:solidFill>
                  <a:schemeClr val="bg1"/>
                </a:solidFill>
                <a:latin typeface="+mn-lt"/>
                <a:ea typeface="+mn-ea"/>
                <a:cs typeface="+mn-cs"/>
              </a:defRPr>
            </a:lvl2pPr>
            <a:lvl3pPr marL="1200150" indent="-285750" algn="l" defTabSz="914400" rtl="0" eaLnBrk="1" latinLnBrk="0" hangingPunct="1">
              <a:lnSpc>
                <a:spcPct val="90000"/>
              </a:lnSpc>
              <a:spcBef>
                <a:spcPts val="500"/>
              </a:spcBef>
              <a:buClr>
                <a:schemeClr val="tx1"/>
              </a:buClr>
              <a:buFont typeface="Wingdings" panose="05000000000000000000" pitchFamily="2" charset="2"/>
              <a:buChar char="§"/>
              <a:defRPr sz="2400" kern="1200">
                <a:solidFill>
                  <a:schemeClr val="bg1"/>
                </a:solidFill>
                <a:latin typeface="+mn-lt"/>
                <a:ea typeface="+mn-ea"/>
                <a:cs typeface="+mn-cs"/>
              </a:defRPr>
            </a:lvl3pPr>
            <a:lvl4pPr marL="1714500" indent="-342900" algn="l" defTabSz="914400" rtl="0" eaLnBrk="1" latinLnBrk="0" hangingPunct="1">
              <a:lnSpc>
                <a:spcPct val="90000"/>
              </a:lnSpc>
              <a:spcBef>
                <a:spcPts val="500"/>
              </a:spcBef>
              <a:buClr>
                <a:schemeClr val="tx1"/>
              </a:buClr>
              <a:buFont typeface="Wingdings" pitchFamily="2" charset="2"/>
              <a:buChar char="§"/>
              <a:defRPr sz="2000" kern="1200">
                <a:solidFill>
                  <a:schemeClr val="bg1"/>
                </a:solidFill>
                <a:latin typeface="+mn-lt"/>
                <a:ea typeface="+mn-ea"/>
                <a:cs typeface="+mn-cs"/>
              </a:defRPr>
            </a:lvl4pPr>
            <a:lvl5pPr marL="2171700" indent="-342900" algn="l" defTabSz="914400" rtl="0" eaLnBrk="1" latinLnBrk="0" hangingPunct="1">
              <a:lnSpc>
                <a:spcPct val="90000"/>
              </a:lnSpc>
              <a:spcBef>
                <a:spcPts val="500"/>
              </a:spcBef>
              <a:buClr>
                <a:schemeClr val="tx1"/>
              </a:buClr>
              <a:buFont typeface="Wingdings" pitchFamily="2" charset="2"/>
              <a:buChar char="§"/>
              <a:defRPr sz="20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Univers Next Pro" panose="020B0503030202020203" pitchFamily="34" charset="77"/>
                <a:cs typeface="Univers" panose="020F0502020204030204" pitchFamily="34" charset="0"/>
              </a:rPr>
              <a:t>Click to edit text</a:t>
            </a:r>
          </a:p>
          <a:p>
            <a:pPr lvl="1"/>
            <a:r>
              <a:rPr lang="en-US" dirty="0">
                <a:latin typeface="Univers Next Pro" panose="020B0503030202020203" pitchFamily="34" charset="77"/>
                <a:cs typeface="Univers" panose="020F0502020204030204" pitchFamily="34" charset="0"/>
              </a:rPr>
              <a:t>Second level</a:t>
            </a:r>
          </a:p>
          <a:p>
            <a:pPr lvl="2"/>
            <a:r>
              <a:rPr lang="en-US" dirty="0">
                <a:latin typeface="Univers Next Pro" panose="020B0503030202020203" pitchFamily="34" charset="77"/>
                <a:cs typeface="Univers" panose="020F0502020204030204" pitchFamily="34" charset="0"/>
              </a:rPr>
              <a:t>Third level</a:t>
            </a:r>
          </a:p>
          <a:p>
            <a:pPr lvl="3"/>
            <a:r>
              <a:rPr lang="en-US" dirty="0">
                <a:latin typeface="Univers Next Pro" panose="020B0503030202020203" pitchFamily="34" charset="77"/>
                <a:cs typeface="Univers" panose="020F0502020204030204" pitchFamily="34" charset="0"/>
              </a:rPr>
              <a:t>Fourth level</a:t>
            </a:r>
          </a:p>
          <a:p>
            <a:endParaRPr lang="en-US" dirty="0">
              <a:latin typeface="Univers Next Pro" panose="020B0503030202020203" pitchFamily="34" charset="77"/>
              <a:cs typeface="Univers" panose="020F0502020204030204" pitchFamily="34" charset="0"/>
            </a:endParaRPr>
          </a:p>
        </p:txBody>
      </p:sp>
      <p:sp>
        <p:nvSpPr>
          <p:cNvPr id="6" name="Title 1">
            <a:extLst>
              <a:ext uri="{FF2B5EF4-FFF2-40B4-BE49-F238E27FC236}">
                <a16:creationId xmlns:a16="http://schemas.microsoft.com/office/drawing/2014/main" id="{C1C93EB2-983F-47B4-960F-C5E94FBABECF}"/>
              </a:ext>
            </a:extLst>
          </p:cNvPr>
          <p:cNvSpPr txBox="1">
            <a:spLocks/>
          </p:cNvSpPr>
          <p:nvPr userDrawn="1"/>
        </p:nvSpPr>
        <p:spPr>
          <a:xfrm>
            <a:off x="5587548" y="807580"/>
            <a:ext cx="6279757" cy="810063"/>
          </a:xfrm>
          <a:prstGeom prst="rect">
            <a:avLst/>
          </a:prstGeom>
          <a:noFill/>
        </p:spPr>
        <p:txBody>
          <a:bodyPr vert="horz" wrap="square" lIns="91440" tIns="45720" rIns="91440" bIns="45720" rtlCol="0" anchor="b">
            <a:normAutofit/>
          </a:bodyPr>
          <a:lstStyle>
            <a:lvl1pPr algn="l" defTabSz="914400" rtl="0" eaLnBrk="1" latinLnBrk="0" hangingPunct="1">
              <a:lnSpc>
                <a:spcPct val="90000"/>
              </a:lnSpc>
              <a:spcBef>
                <a:spcPct val="0"/>
              </a:spcBef>
              <a:buNone/>
              <a:defRPr sz="5000" kern="1200" cap="all" spc="400" baseline="0">
                <a:solidFill>
                  <a:schemeClr val="tx1"/>
                </a:solidFill>
                <a:latin typeface="Univers Next Pro Condensed" panose="020B0906030202020203" pitchFamily="34" charset="0"/>
                <a:ea typeface="+mj-ea"/>
                <a:cs typeface="+mj-cs"/>
              </a:defRPr>
            </a:lvl1pPr>
          </a:lstStyle>
          <a:p>
            <a:r>
              <a:rPr lang="en-US"/>
              <a:t>Catchy headline</a:t>
            </a:r>
            <a:endParaRPr lang="en-GB" dirty="0"/>
          </a:p>
        </p:txBody>
      </p:sp>
    </p:spTree>
    <p:extLst>
      <p:ext uri="{BB962C8B-B14F-4D97-AF65-F5344CB8AC3E}">
        <p14:creationId xmlns:p14="http://schemas.microsoft.com/office/powerpoint/2010/main" val="1806348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3EAA7537-BB7E-5641-A98F-8B4B9F06952C}"/>
              </a:ext>
            </a:extLst>
          </p:cNvPr>
          <p:cNvSpPr>
            <a:spLocks noGrp="1"/>
          </p:cNvSpPr>
          <p:nvPr>
            <p:ph type="subTitle" idx="1" hasCustomPrompt="1"/>
          </p:nvPr>
        </p:nvSpPr>
        <p:spPr>
          <a:xfrm>
            <a:off x="5332021" y="327727"/>
            <a:ext cx="6459728" cy="3311906"/>
          </a:xfrm>
          <a:solidFill>
            <a:srgbClr val="00AEEF">
              <a:alpha val="50000"/>
            </a:srgbClr>
          </a:solidFill>
        </p:spPr>
        <p:txBody>
          <a:bodyPr wrap="square" lIns="216000" tIns="1152000" bIns="72000">
            <a:spAutoFit/>
          </a:bodyPr>
          <a:lstStyle>
            <a:lvl1pPr marL="565200" indent="-457200" algn="l">
              <a:spcBef>
                <a:spcPts val="0"/>
              </a:spcBef>
              <a:buClr>
                <a:schemeClr val="tx1"/>
              </a:buClr>
              <a:buFont typeface="Wingdings" pitchFamily="2" charset="2"/>
              <a:buChar char="§"/>
              <a:defRPr sz="3200" baseline="0">
                <a:solidFill>
                  <a:schemeClr val="bg1"/>
                </a:solidFill>
                <a:latin typeface="Arial" panose="020B0604020202020204" pitchFamily="34" charset="0"/>
                <a:cs typeface="Arial" panose="020B0604020202020204" pitchFamily="34" charset="0"/>
              </a:defRPr>
            </a:lvl1pPr>
            <a:lvl2pPr marL="800100" indent="-342900" algn="l">
              <a:buClr>
                <a:schemeClr val="tx1"/>
              </a:buClr>
              <a:buFont typeface="Wingdings" panose="05000000000000000000" pitchFamily="2" charset="2"/>
              <a:buChar char="§"/>
              <a:defRPr sz="2800">
                <a:solidFill>
                  <a:schemeClr val="bg1"/>
                </a:solidFill>
              </a:defRPr>
            </a:lvl2pPr>
            <a:lvl3pPr marL="1200150" indent="-285750" algn="l">
              <a:buClr>
                <a:schemeClr val="tx1"/>
              </a:buClr>
              <a:buFont typeface="Wingdings" panose="05000000000000000000" pitchFamily="2" charset="2"/>
              <a:buChar char="§"/>
              <a:defRPr sz="2400">
                <a:solidFill>
                  <a:schemeClr val="bg1"/>
                </a:solidFill>
              </a:defRPr>
            </a:lvl3pPr>
            <a:lvl4pPr marL="1714500" indent="-342900" algn="l">
              <a:buClr>
                <a:schemeClr val="tx1"/>
              </a:buClr>
              <a:buFont typeface="Wingdings" pitchFamily="2" charset="2"/>
              <a:buChar char="§"/>
              <a:defRPr sz="2000">
                <a:solidFill>
                  <a:schemeClr val="bg1"/>
                </a:solidFill>
              </a:defRPr>
            </a:lvl4pPr>
            <a:lvl5pPr marL="2171700" indent="-342900" algn="l">
              <a:buClr>
                <a:schemeClr val="tx1"/>
              </a:buClr>
              <a:buFont typeface="Wingdings" pitchFamily="2" charset="2"/>
              <a:buChar char="§"/>
              <a:defRPr sz="2000">
                <a:solidFill>
                  <a:schemeClr val="bg1"/>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a:p>
            <a:pPr lvl="0"/>
            <a:endParaRPr lang="en-US" b="0" i="0" dirty="0">
              <a:latin typeface="Univers Next Pro" panose="020B0503030202020203" pitchFamily="34" charset="77"/>
              <a:cs typeface="Univers" panose="020F0502020204030204" pitchFamily="34" charset="0"/>
            </a:endParaRPr>
          </a:p>
        </p:txBody>
      </p:sp>
      <p:sp>
        <p:nvSpPr>
          <p:cNvPr id="11" name="Title 1">
            <a:extLst>
              <a:ext uri="{FF2B5EF4-FFF2-40B4-BE49-F238E27FC236}">
                <a16:creationId xmlns:a16="http://schemas.microsoft.com/office/drawing/2014/main" id="{D2C04F4F-1B20-0648-8A72-40D030AAEADF}"/>
              </a:ext>
            </a:extLst>
          </p:cNvPr>
          <p:cNvSpPr>
            <a:spLocks noGrp="1"/>
          </p:cNvSpPr>
          <p:nvPr>
            <p:ph type="ctrTitle" hasCustomPrompt="1"/>
          </p:nvPr>
        </p:nvSpPr>
        <p:spPr>
          <a:xfrm>
            <a:off x="5435148" y="655180"/>
            <a:ext cx="6279757" cy="810063"/>
          </a:xfrm>
          <a:noFill/>
        </p:spPr>
        <p:txBody>
          <a:bodyPr wrap="square" anchor="b">
            <a:normAutofit/>
          </a:bodyPr>
          <a:lstStyle>
            <a:lvl1pPr algn="l">
              <a:defRPr sz="5000" cap="all" spc="400" baseline="0">
                <a:solidFill>
                  <a:schemeClr val="tx1"/>
                </a:solidFill>
                <a:latin typeface="Univers Next Pro Condensed" panose="020B0906030202020203" pitchFamily="34" charset="0"/>
              </a:defRPr>
            </a:lvl1pPr>
          </a:lstStyle>
          <a:p>
            <a:r>
              <a:rPr lang="en-US" dirty="0"/>
              <a:t>Catchy headline</a:t>
            </a:r>
            <a:endParaRPr lang="en-GB" dirty="0"/>
          </a:p>
        </p:txBody>
      </p:sp>
      <p:pic>
        <p:nvPicPr>
          <p:cNvPr id="3" name="Picture 2" descr="A person wearing a suit and tie&#10;&#10;Description automatically generated">
            <a:extLst>
              <a:ext uri="{FF2B5EF4-FFF2-40B4-BE49-F238E27FC236}">
                <a16:creationId xmlns:a16="http://schemas.microsoft.com/office/drawing/2014/main" id="{CD490288-7422-4322-9084-9C9B814356D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1"/>
            <a:ext cx="12376321" cy="6858001"/>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BFC157B5-A531-4FA9-B9B8-A61DF76F607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08325" y="5561214"/>
            <a:ext cx="5967996" cy="1283211"/>
          </a:xfrm>
          <a:prstGeom prst="rect">
            <a:avLst/>
          </a:prstGeom>
        </p:spPr>
      </p:pic>
    </p:spTree>
    <p:extLst>
      <p:ext uri="{BB962C8B-B14F-4D97-AF65-F5344CB8AC3E}">
        <p14:creationId xmlns:p14="http://schemas.microsoft.com/office/powerpoint/2010/main" val="962007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80000" y="5733256"/>
            <a:ext cx="2844800" cy="331932"/>
          </a:xfrm>
        </p:spPr>
        <p:txBody>
          <a:bodyPr/>
          <a:lstStyle>
            <a:lvl1pPr>
              <a:defRPr>
                <a:solidFill>
                  <a:schemeClr val="bg1"/>
                </a:solidFill>
              </a:defRPr>
            </a:lvl1pPr>
          </a:lstStyle>
          <a:p>
            <a:fld id="{994ABF6D-B116-48FA-8A85-4C24104CDDB3}" type="datetimeFigureOut">
              <a:rPr lang="en-GB" smtClean="0"/>
              <a:pPr/>
              <a:t>13/06/2020</a:t>
            </a:fld>
            <a:endParaRPr lang="en-GB" dirty="0"/>
          </a:p>
        </p:txBody>
      </p:sp>
      <p:sp>
        <p:nvSpPr>
          <p:cNvPr id="5" name="Footer Placeholder 4"/>
          <p:cNvSpPr>
            <a:spLocks noGrp="1"/>
          </p:cNvSpPr>
          <p:nvPr>
            <p:ph type="ftr" sz="quarter" idx="11"/>
          </p:nvPr>
        </p:nvSpPr>
        <p:spPr>
          <a:xfrm>
            <a:off x="480000" y="6079572"/>
            <a:ext cx="3190744" cy="301756"/>
          </a:xfrm>
        </p:spPr>
        <p:txBody>
          <a:bodyPr/>
          <a:lstStyle>
            <a:lvl1pPr algn="l">
              <a:defRPr>
                <a:solidFill>
                  <a:schemeClr val="bg1"/>
                </a:solidFill>
              </a:defRPr>
            </a:lvl1pPr>
          </a:lstStyle>
          <a:p>
            <a:endParaRPr lang="en-GB" dirty="0"/>
          </a:p>
        </p:txBody>
      </p:sp>
      <p:sp>
        <p:nvSpPr>
          <p:cNvPr id="6" name="Slide Number Placeholder 5"/>
          <p:cNvSpPr>
            <a:spLocks noGrp="1"/>
          </p:cNvSpPr>
          <p:nvPr>
            <p:ph type="sldNum" sz="quarter" idx="12"/>
          </p:nvPr>
        </p:nvSpPr>
        <p:spPr>
          <a:xfrm>
            <a:off x="480000" y="6381328"/>
            <a:ext cx="2844800" cy="274324"/>
          </a:xfrm>
        </p:spPr>
        <p:txBody>
          <a:bodyPr/>
          <a:lstStyle>
            <a:lvl1pPr>
              <a:defRPr>
                <a:solidFill>
                  <a:schemeClr val="bg1"/>
                </a:solidFill>
              </a:defRPr>
            </a:lvl1pPr>
          </a:lstStyle>
          <a:p>
            <a:pPr algn="l"/>
            <a:fld id="{1099AA68-E695-4F58-BEEE-DDF7D9F5029C}" type="slidenum">
              <a:rPr lang="en-GB" smtClean="0"/>
              <a:pPr algn="l"/>
              <a:t>‹#›</a:t>
            </a:fld>
            <a:endParaRPr lang="en-GB" dirty="0"/>
          </a:p>
        </p:txBody>
      </p:sp>
      <p:sp>
        <p:nvSpPr>
          <p:cNvPr id="13" name="Title 1"/>
          <p:cNvSpPr>
            <a:spLocks noGrp="1"/>
          </p:cNvSpPr>
          <p:nvPr>
            <p:ph type="ctrTitle" hasCustomPrompt="1"/>
          </p:nvPr>
        </p:nvSpPr>
        <p:spPr>
          <a:xfrm>
            <a:off x="415671" y="1662099"/>
            <a:ext cx="11247587" cy="709158"/>
          </a:xfrm>
        </p:spPr>
        <p:txBody>
          <a:bodyPr anchor="b">
            <a:normAutofit/>
          </a:bodyPr>
          <a:lstStyle>
            <a:lvl1pPr algn="l">
              <a:defRPr sz="4000" cap="all" spc="400" baseline="0">
                <a:solidFill>
                  <a:schemeClr val="bg1"/>
                </a:solidFill>
                <a:highlight>
                  <a:srgbClr val="000000"/>
                </a:highlight>
                <a:latin typeface="Univers Next Pro Condensed" panose="020B0906030202020203" pitchFamily="34" charset="0"/>
              </a:defRPr>
            </a:lvl1pPr>
          </a:lstStyle>
          <a:p>
            <a:r>
              <a:rPr lang="en-US" dirty="0"/>
              <a:t> Add headline here</a:t>
            </a:r>
            <a:endParaRPr lang="en-GB" dirty="0"/>
          </a:p>
        </p:txBody>
      </p:sp>
      <p:cxnSp>
        <p:nvCxnSpPr>
          <p:cNvPr id="14" name="Straight Connector 13"/>
          <p:cNvCxnSpPr>
            <a:cxnSpLocks/>
          </p:cNvCxnSpPr>
          <p:nvPr userDrawn="1"/>
        </p:nvCxnSpPr>
        <p:spPr>
          <a:xfrm>
            <a:off x="135778" y="2569639"/>
            <a:ext cx="12056222" cy="0"/>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415671" y="2820254"/>
            <a:ext cx="6923913" cy="2737717"/>
          </a:xfrm>
        </p:spPr>
        <p:txBody>
          <a:bodyPr tIns="108000" bIns="72000">
            <a:normAutofit/>
          </a:bodyPr>
          <a:lstStyle>
            <a:lvl1pPr marL="342900" indent="-342900" algn="l">
              <a:buClr>
                <a:schemeClr val="bg1"/>
              </a:buClr>
              <a:buFont typeface="Wingdings" panose="05000000000000000000" pitchFamily="2" charset="2"/>
              <a:buChar char="§"/>
              <a:defRPr sz="3200" baseline="0">
                <a:latin typeface="Arial" panose="020B0604020202020204" pitchFamily="34" charset="0"/>
                <a:cs typeface="Arial" panose="020B0604020202020204" pitchFamily="34" charset="0"/>
              </a:defRPr>
            </a:lvl1pPr>
            <a:lvl2pPr marL="800100" indent="-342900" algn="l">
              <a:buClr>
                <a:schemeClr val="bg1"/>
              </a:buClr>
              <a:buFont typeface="Wingdings" panose="05000000000000000000" pitchFamily="2" charset="2"/>
              <a:buChar char="§"/>
              <a:defRPr sz="2800"/>
            </a:lvl2pPr>
            <a:lvl3pPr marL="1200150" indent="-285750" algn="l">
              <a:buClr>
                <a:schemeClr val="bg1"/>
              </a:buClr>
              <a:buFont typeface="Wingdings" panose="05000000000000000000" pitchFamily="2" charset="2"/>
              <a:buChar char="§"/>
              <a:defRPr sz="2400"/>
            </a:lvl3pPr>
            <a:lvl4pPr marL="1657350" indent="-285750" algn="l">
              <a:buClr>
                <a:schemeClr val="bg1"/>
              </a:buClr>
              <a:buFont typeface="Wingdings" panose="05000000000000000000" pitchFamily="2" charset="2"/>
              <a:buChar char="§"/>
              <a:defRPr sz="2000"/>
            </a:lvl4pPr>
            <a:lvl5pPr marL="2114550" indent="-285750" algn="l">
              <a:buClr>
                <a:schemeClr val="bg1"/>
              </a:buClr>
              <a:buFont typeface="Wingdings" panose="05000000000000000000" pitchFamily="2" charset="2"/>
              <a:buChar char="§"/>
              <a:defRPr sz="20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p:txBody>
      </p:sp>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7801200" y="2823629"/>
            <a:ext cx="3862058" cy="2731171"/>
          </a:xfrm>
        </p:spPr>
        <p:txBody>
          <a:bodyPr>
            <a:normAutofit/>
          </a:bodyPr>
          <a:lstStyle>
            <a:lvl1pPr marL="0" indent="0">
              <a:buNone/>
              <a:defRPr sz="2000" b="0" i="0">
                <a:latin typeface="Univers Next Pro Light" panose="020B0403030202020203"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pic>
        <p:nvPicPr>
          <p:cNvPr id="3" name="Picture 2">
            <a:extLst>
              <a:ext uri="{FF2B5EF4-FFF2-40B4-BE49-F238E27FC236}">
                <a16:creationId xmlns:a16="http://schemas.microsoft.com/office/drawing/2014/main" id="{D7FB9AC4-D235-4BEF-9610-04EB15FE5F2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438275"/>
          </a:xfrm>
          <a:prstGeom prst="rect">
            <a:avLst/>
          </a:prstGeom>
        </p:spPr>
      </p:pic>
      <p:pic>
        <p:nvPicPr>
          <p:cNvPr id="11" name="Picture 10" descr="A close up of a logo&#10;&#10;Description automatically generated">
            <a:extLst>
              <a:ext uri="{FF2B5EF4-FFF2-40B4-BE49-F238E27FC236}">
                <a16:creationId xmlns:a16="http://schemas.microsoft.com/office/drawing/2014/main" id="{716929C2-066E-4D34-BAC1-989E09F25C2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77050" y="5729259"/>
            <a:ext cx="5314950" cy="1142796"/>
          </a:xfrm>
          <a:prstGeom prst="rect">
            <a:avLst/>
          </a:prstGeom>
        </p:spPr>
      </p:pic>
    </p:spTree>
    <p:extLst>
      <p:ext uri="{BB962C8B-B14F-4D97-AF65-F5344CB8AC3E}">
        <p14:creationId xmlns:p14="http://schemas.microsoft.com/office/powerpoint/2010/main" val="2081898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object 3">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80000" y="5733256"/>
            <a:ext cx="2844800" cy="331932"/>
          </a:xfrm>
        </p:spPr>
        <p:txBody>
          <a:bodyPr/>
          <a:lstStyle/>
          <a:p>
            <a:fld id="{994ABF6D-B116-48FA-8A85-4C24104CDDB3}" type="datetimeFigureOut">
              <a:rPr lang="en-GB" smtClean="0"/>
              <a:t>13/06/2020</a:t>
            </a:fld>
            <a:endParaRPr lang="en-GB" dirty="0"/>
          </a:p>
        </p:txBody>
      </p:sp>
      <p:sp>
        <p:nvSpPr>
          <p:cNvPr id="5" name="Footer Placeholder 4"/>
          <p:cNvSpPr>
            <a:spLocks noGrp="1"/>
          </p:cNvSpPr>
          <p:nvPr>
            <p:ph type="ftr" sz="quarter" idx="11"/>
          </p:nvPr>
        </p:nvSpPr>
        <p:spPr>
          <a:xfrm>
            <a:off x="480000" y="6079572"/>
            <a:ext cx="3190744" cy="301756"/>
          </a:xfrm>
        </p:spPr>
        <p:txBody>
          <a:bodyPr/>
          <a:lstStyle>
            <a:lvl1pPr algn="l">
              <a:defRPr/>
            </a:lvl1pPr>
          </a:lstStyle>
          <a:p>
            <a:endParaRPr lang="en-GB" dirty="0"/>
          </a:p>
        </p:txBody>
      </p:sp>
      <p:sp>
        <p:nvSpPr>
          <p:cNvPr id="6" name="Slide Number Placeholder 5"/>
          <p:cNvSpPr>
            <a:spLocks noGrp="1"/>
          </p:cNvSpPr>
          <p:nvPr>
            <p:ph type="sldNum" sz="quarter" idx="12"/>
          </p:nvPr>
        </p:nvSpPr>
        <p:spPr>
          <a:xfrm>
            <a:off x="480000" y="6381328"/>
            <a:ext cx="2844800" cy="274324"/>
          </a:xfrm>
        </p:spPr>
        <p:txBody>
          <a:bodyPr/>
          <a:lstStyle/>
          <a:p>
            <a:pPr algn="l"/>
            <a:fld id="{1099AA68-E695-4F58-BEEE-DDF7D9F5029C}" type="slidenum">
              <a:rPr lang="en-GB" smtClean="0"/>
              <a:pPr algn="l"/>
              <a:t>‹#›</a:t>
            </a:fld>
            <a:endParaRPr lang="en-GB" dirty="0"/>
          </a:p>
        </p:txBody>
      </p:sp>
      <p:sp>
        <p:nvSpPr>
          <p:cNvPr id="11" name="Title 1"/>
          <p:cNvSpPr>
            <a:spLocks noGrp="1"/>
          </p:cNvSpPr>
          <p:nvPr>
            <p:ph type="ctrTitle" hasCustomPrompt="1"/>
          </p:nvPr>
        </p:nvSpPr>
        <p:spPr>
          <a:xfrm>
            <a:off x="415671" y="1647243"/>
            <a:ext cx="11247587" cy="709158"/>
          </a:xfrm>
        </p:spPr>
        <p:txBody>
          <a:bodyPr anchor="b">
            <a:normAutofit/>
          </a:bodyPr>
          <a:lstStyle>
            <a:lvl1pPr algn="l">
              <a:defRPr sz="4000" cap="all" spc="400" baseline="0">
                <a:solidFill>
                  <a:schemeClr val="tx1"/>
                </a:solidFill>
                <a:highlight>
                  <a:srgbClr val="00AEEF"/>
                </a:highlight>
                <a:latin typeface="Univers Next Pro Condensed" panose="020B0906030202020203" pitchFamily="34" charset="0"/>
              </a:defRPr>
            </a:lvl1pPr>
          </a:lstStyle>
          <a:p>
            <a:r>
              <a:rPr lang="en-US" dirty="0"/>
              <a:t> Add headline here</a:t>
            </a:r>
            <a:endParaRPr lang="en-GB" dirty="0"/>
          </a:p>
        </p:txBody>
      </p:sp>
      <p:cxnSp>
        <p:nvCxnSpPr>
          <p:cNvPr id="16" name="Straight Connector 15"/>
          <p:cNvCxnSpPr>
            <a:cxnSpLocks/>
          </p:cNvCxnSpPr>
          <p:nvPr userDrawn="1"/>
        </p:nvCxnSpPr>
        <p:spPr>
          <a:xfrm>
            <a:off x="135778" y="2569639"/>
            <a:ext cx="12056222" cy="0"/>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sp>
        <p:nvSpPr>
          <p:cNvPr id="17" name="Subtitle 2"/>
          <p:cNvSpPr>
            <a:spLocks noGrp="1"/>
          </p:cNvSpPr>
          <p:nvPr>
            <p:ph type="subTitle" idx="1" hasCustomPrompt="1"/>
          </p:nvPr>
        </p:nvSpPr>
        <p:spPr>
          <a:xfrm>
            <a:off x="414000" y="2818800"/>
            <a:ext cx="6864624" cy="2736000"/>
          </a:xfrm>
        </p:spPr>
        <p:txBody>
          <a:bodyPr tIns="108000" bIns="72000">
            <a:normAutofit/>
          </a:bodyPr>
          <a:lstStyle>
            <a:lvl1pPr marL="342900" indent="-342900" algn="l">
              <a:buClr>
                <a:srgbClr val="00AEEF"/>
              </a:buClr>
              <a:buFont typeface="Wingdings" panose="05000000000000000000" pitchFamily="2" charset="2"/>
              <a:buChar char="§"/>
              <a:defRPr sz="3200" baseline="0">
                <a:latin typeface="Arial" panose="020B0604020202020204" pitchFamily="34" charset="0"/>
                <a:cs typeface="Arial" panose="020B0604020202020204" pitchFamily="34" charset="0"/>
              </a:defRPr>
            </a:lvl1pPr>
            <a:lvl2pPr marL="800100" indent="-342900" algn="l">
              <a:buClr>
                <a:srgbClr val="999999"/>
              </a:buClr>
              <a:buFont typeface="Wingdings" panose="05000000000000000000" pitchFamily="2" charset="2"/>
              <a:buChar char="§"/>
              <a:defRPr sz="2800"/>
            </a:lvl2pPr>
            <a:lvl3pPr marL="1200150" indent="-285750" algn="l">
              <a:buClr>
                <a:srgbClr val="00AEEF"/>
              </a:buClr>
              <a:buFont typeface="Wingdings" panose="05000000000000000000" pitchFamily="2" charset="2"/>
              <a:buChar char="§"/>
              <a:defRPr sz="2400"/>
            </a:lvl3pPr>
            <a:lvl4pPr marL="1657350" indent="-285750" algn="l">
              <a:buClr>
                <a:srgbClr val="999999"/>
              </a:buClr>
              <a:buFont typeface="Wingdings" panose="05000000000000000000" pitchFamily="2" charset="2"/>
              <a:buChar char="§"/>
              <a:defRPr sz="2000"/>
            </a:lvl4pPr>
            <a:lvl5pPr marL="2114550" indent="-285750" algn="l">
              <a:buClr>
                <a:srgbClr val="00AEEF"/>
              </a:buClr>
              <a:buFont typeface="Wingdings" panose="05000000000000000000" pitchFamily="2" charset="2"/>
              <a:buChar char="§"/>
              <a:defRPr sz="20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p:txBody>
      </p:sp>
      <p:sp>
        <p:nvSpPr>
          <p:cNvPr id="20" name="Content Placeholder 2">
            <a:extLst>
              <a:ext uri="{FF2B5EF4-FFF2-40B4-BE49-F238E27FC236}">
                <a16:creationId xmlns:a16="http://schemas.microsoft.com/office/drawing/2014/main" id="{4B2D3026-048A-9142-A054-33A8D949F486}"/>
              </a:ext>
            </a:extLst>
          </p:cNvPr>
          <p:cNvSpPr>
            <a:spLocks noGrp="1"/>
          </p:cNvSpPr>
          <p:nvPr>
            <p:ph idx="13" hasCustomPrompt="1"/>
          </p:nvPr>
        </p:nvSpPr>
        <p:spPr>
          <a:xfrm>
            <a:off x="7801200" y="2823629"/>
            <a:ext cx="3862058" cy="2731171"/>
          </a:xfrm>
        </p:spPr>
        <p:txBody>
          <a:bodyPr>
            <a:normAutofit/>
          </a:bodyPr>
          <a:lstStyle>
            <a:lvl1pPr marL="0" indent="0">
              <a:buNone/>
              <a:defRPr sz="2000" b="0" i="0">
                <a:latin typeface="Univers Next Pro Light" panose="020B0403030202020203"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pic>
        <p:nvPicPr>
          <p:cNvPr id="3" name="Picture 2">
            <a:extLst>
              <a:ext uri="{FF2B5EF4-FFF2-40B4-BE49-F238E27FC236}">
                <a16:creationId xmlns:a16="http://schemas.microsoft.com/office/drawing/2014/main" id="{10C831A1-CA51-4AA7-92C0-DC82C97C8F7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270"/>
            <a:ext cx="12192000" cy="1438275"/>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C9A403F6-E9D5-4F5B-AE65-C9857B464E5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24674" y="5725444"/>
            <a:ext cx="5267325" cy="1132556"/>
          </a:xfrm>
          <a:prstGeom prst="rect">
            <a:avLst/>
          </a:prstGeom>
        </p:spPr>
      </p:pic>
    </p:spTree>
    <p:extLst>
      <p:ext uri="{BB962C8B-B14F-4D97-AF65-F5344CB8AC3E}">
        <p14:creationId xmlns:p14="http://schemas.microsoft.com/office/powerpoint/2010/main" val="2310136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object 2">
    <p:bg>
      <p:bgPr>
        <a:solidFill>
          <a:srgbClr val="00AEEF"/>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2796" y="202348"/>
            <a:ext cx="11247587" cy="709158"/>
          </a:xfrm>
        </p:spPr>
        <p:txBody>
          <a:bodyPr anchor="b">
            <a:normAutofit/>
          </a:bodyPr>
          <a:lstStyle>
            <a:lvl1pPr algn="l">
              <a:defRPr sz="4000" cap="all" spc="400" baseline="0">
                <a:solidFill>
                  <a:schemeClr val="bg1"/>
                </a:solidFill>
                <a:highlight>
                  <a:srgbClr val="000000"/>
                </a:highlight>
                <a:latin typeface="Univers Next Pro Condensed" panose="020B0906030202020203" pitchFamily="34" charset="0"/>
              </a:defRPr>
            </a:lvl1pPr>
          </a:lstStyle>
          <a:p>
            <a:r>
              <a:rPr lang="en-US" dirty="0"/>
              <a:t> Add headline here</a:t>
            </a:r>
            <a:endParaRPr lang="en-GB" dirty="0"/>
          </a:p>
        </p:txBody>
      </p:sp>
      <p:cxnSp>
        <p:nvCxnSpPr>
          <p:cNvPr id="17" name="Straight Connector 16">
            <a:extLst>
              <a:ext uri="{FF2B5EF4-FFF2-40B4-BE49-F238E27FC236}">
                <a16:creationId xmlns:a16="http://schemas.microsoft.com/office/drawing/2014/main" id="{2AEE0FCB-1120-4045-A506-E38BD7CCECDC}"/>
              </a:ext>
            </a:extLst>
          </p:cNvPr>
          <p:cNvCxnSpPr>
            <a:cxnSpLocks/>
          </p:cNvCxnSpPr>
          <p:nvPr userDrawn="1"/>
        </p:nvCxnSpPr>
        <p:spPr>
          <a:xfrm>
            <a:off x="67889" y="1121839"/>
            <a:ext cx="12056222" cy="0"/>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3" name="Picture 2" descr="A close up of a logo&#10;&#10;Description automatically generated">
            <a:extLst>
              <a:ext uri="{FF2B5EF4-FFF2-40B4-BE49-F238E27FC236}">
                <a16:creationId xmlns:a16="http://schemas.microsoft.com/office/drawing/2014/main" id="{F45F386D-8288-407E-B1CE-3BBE12F9BF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81824" y="5765368"/>
            <a:ext cx="5210175" cy="1120268"/>
          </a:xfrm>
          <a:prstGeom prst="rect">
            <a:avLst/>
          </a:prstGeom>
        </p:spPr>
      </p:pic>
    </p:spTree>
    <p:extLst>
      <p:ext uri="{BB962C8B-B14F-4D97-AF65-F5344CB8AC3E}">
        <p14:creationId xmlns:p14="http://schemas.microsoft.com/office/powerpoint/2010/main" val="328839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ntent and object 2">
    <p:bg>
      <p:bgPr>
        <a:solidFill>
          <a:srgbClr val="00AEEF"/>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2796" y="202348"/>
            <a:ext cx="11247587" cy="709158"/>
          </a:xfrm>
        </p:spPr>
        <p:txBody>
          <a:bodyPr anchor="b">
            <a:normAutofit/>
          </a:bodyPr>
          <a:lstStyle>
            <a:lvl1pPr algn="l">
              <a:defRPr sz="4000" cap="all" spc="400" baseline="0">
                <a:solidFill>
                  <a:schemeClr val="bg1"/>
                </a:solidFill>
                <a:highlight>
                  <a:srgbClr val="000000"/>
                </a:highlight>
                <a:latin typeface="Univers Next Pro Condensed" panose="020B0906030202020203" pitchFamily="34" charset="0"/>
              </a:defRPr>
            </a:lvl1pPr>
          </a:lstStyle>
          <a:p>
            <a:r>
              <a:rPr lang="en-US" dirty="0"/>
              <a:t> Add headline here</a:t>
            </a:r>
            <a:endParaRPr lang="en-GB" dirty="0"/>
          </a:p>
        </p:txBody>
      </p:sp>
      <p:cxnSp>
        <p:nvCxnSpPr>
          <p:cNvPr id="17" name="Straight Connector 16">
            <a:extLst>
              <a:ext uri="{FF2B5EF4-FFF2-40B4-BE49-F238E27FC236}">
                <a16:creationId xmlns:a16="http://schemas.microsoft.com/office/drawing/2014/main" id="{2AEE0FCB-1120-4045-A506-E38BD7CCECDC}"/>
              </a:ext>
            </a:extLst>
          </p:cNvPr>
          <p:cNvCxnSpPr>
            <a:cxnSpLocks/>
          </p:cNvCxnSpPr>
          <p:nvPr userDrawn="1"/>
        </p:nvCxnSpPr>
        <p:spPr>
          <a:xfrm>
            <a:off x="67889" y="1121839"/>
            <a:ext cx="12056222" cy="0"/>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773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and object 2">
    <p:bg>
      <p:bgPr>
        <a:solidFill>
          <a:srgbClr val="00AEEF"/>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415671" y="1662099"/>
            <a:ext cx="11247587" cy="709158"/>
          </a:xfrm>
        </p:spPr>
        <p:txBody>
          <a:bodyPr anchor="b">
            <a:normAutofit/>
          </a:bodyPr>
          <a:lstStyle>
            <a:lvl1pPr algn="l">
              <a:defRPr sz="4000" cap="all" spc="400" baseline="0">
                <a:solidFill>
                  <a:schemeClr val="bg1"/>
                </a:solidFill>
                <a:highlight>
                  <a:srgbClr val="000000"/>
                </a:highlight>
                <a:latin typeface="Univers Next Pro Condensed" panose="020B0906030202020203" pitchFamily="34" charset="0"/>
              </a:defRPr>
            </a:lvl1pPr>
          </a:lstStyle>
          <a:p>
            <a:r>
              <a:rPr lang="en-US" dirty="0"/>
              <a:t> Add headline here</a:t>
            </a:r>
            <a:endParaRPr lang="en-GB" dirty="0"/>
          </a:p>
        </p:txBody>
      </p:sp>
      <p:cxnSp>
        <p:nvCxnSpPr>
          <p:cNvPr id="17" name="Straight Connector 16">
            <a:extLst>
              <a:ext uri="{FF2B5EF4-FFF2-40B4-BE49-F238E27FC236}">
                <a16:creationId xmlns:a16="http://schemas.microsoft.com/office/drawing/2014/main" id="{2AEE0FCB-1120-4045-A506-E38BD7CCECDC}"/>
              </a:ext>
            </a:extLst>
          </p:cNvPr>
          <p:cNvCxnSpPr>
            <a:cxnSpLocks/>
          </p:cNvCxnSpPr>
          <p:nvPr userDrawn="1"/>
        </p:nvCxnSpPr>
        <p:spPr>
          <a:xfrm>
            <a:off x="135778" y="2569639"/>
            <a:ext cx="12056222" cy="0"/>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20" name="Date Placeholder 3">
            <a:extLst>
              <a:ext uri="{FF2B5EF4-FFF2-40B4-BE49-F238E27FC236}">
                <a16:creationId xmlns:a16="http://schemas.microsoft.com/office/drawing/2014/main" id="{77A8A0B3-3B2A-AB4B-BEE9-941472699038}"/>
              </a:ext>
            </a:extLst>
          </p:cNvPr>
          <p:cNvSpPr>
            <a:spLocks noGrp="1"/>
          </p:cNvSpPr>
          <p:nvPr>
            <p:ph type="dt" sz="half" idx="10"/>
          </p:nvPr>
        </p:nvSpPr>
        <p:spPr>
          <a:xfrm>
            <a:off x="480000" y="5733256"/>
            <a:ext cx="2844800" cy="331932"/>
          </a:xfrm>
        </p:spPr>
        <p:txBody>
          <a:bodyPr/>
          <a:lstStyle>
            <a:lvl1pPr>
              <a:defRPr>
                <a:solidFill>
                  <a:schemeClr val="bg1"/>
                </a:solidFill>
              </a:defRPr>
            </a:lvl1pPr>
          </a:lstStyle>
          <a:p>
            <a:fld id="{994ABF6D-B116-48FA-8A85-4C24104CDDB3}" type="datetimeFigureOut">
              <a:rPr lang="en-GB" smtClean="0"/>
              <a:pPr/>
              <a:t>13/06/2020</a:t>
            </a:fld>
            <a:endParaRPr lang="en-GB" dirty="0"/>
          </a:p>
        </p:txBody>
      </p:sp>
      <p:sp>
        <p:nvSpPr>
          <p:cNvPr id="21" name="Footer Placeholder 4">
            <a:extLst>
              <a:ext uri="{FF2B5EF4-FFF2-40B4-BE49-F238E27FC236}">
                <a16:creationId xmlns:a16="http://schemas.microsoft.com/office/drawing/2014/main" id="{DD09AFA5-DCD0-E340-8D58-CFDEFD3B5C62}"/>
              </a:ext>
            </a:extLst>
          </p:cNvPr>
          <p:cNvSpPr>
            <a:spLocks noGrp="1"/>
          </p:cNvSpPr>
          <p:nvPr>
            <p:ph type="ftr" sz="quarter" idx="11"/>
          </p:nvPr>
        </p:nvSpPr>
        <p:spPr>
          <a:xfrm>
            <a:off x="480000" y="6079572"/>
            <a:ext cx="3190744" cy="301756"/>
          </a:xfrm>
        </p:spPr>
        <p:txBody>
          <a:bodyPr/>
          <a:lstStyle>
            <a:lvl1pPr algn="l">
              <a:defRPr>
                <a:solidFill>
                  <a:schemeClr val="bg1"/>
                </a:solidFill>
              </a:defRPr>
            </a:lvl1pPr>
          </a:lstStyle>
          <a:p>
            <a:endParaRPr lang="en-GB" dirty="0"/>
          </a:p>
        </p:txBody>
      </p:sp>
      <p:sp>
        <p:nvSpPr>
          <p:cNvPr id="22" name="Slide Number Placeholder 5">
            <a:extLst>
              <a:ext uri="{FF2B5EF4-FFF2-40B4-BE49-F238E27FC236}">
                <a16:creationId xmlns:a16="http://schemas.microsoft.com/office/drawing/2014/main" id="{F67DBEDA-B8B3-F145-A1EF-5E27398B2240}"/>
              </a:ext>
            </a:extLst>
          </p:cNvPr>
          <p:cNvSpPr>
            <a:spLocks noGrp="1"/>
          </p:cNvSpPr>
          <p:nvPr>
            <p:ph type="sldNum" sz="quarter" idx="12"/>
          </p:nvPr>
        </p:nvSpPr>
        <p:spPr>
          <a:xfrm>
            <a:off x="480000" y="6381328"/>
            <a:ext cx="2844800" cy="274324"/>
          </a:xfrm>
        </p:spPr>
        <p:txBody>
          <a:bodyPr/>
          <a:lstStyle>
            <a:lvl1pPr>
              <a:defRPr>
                <a:solidFill>
                  <a:schemeClr val="bg1"/>
                </a:solidFill>
              </a:defRPr>
            </a:lvl1pPr>
          </a:lstStyle>
          <a:p>
            <a:pPr algn="l"/>
            <a:fld id="{1099AA68-E695-4F58-BEEE-DDF7D9F5029C}" type="slidenum">
              <a:rPr lang="en-GB" smtClean="0"/>
              <a:pPr algn="l"/>
              <a:t>‹#›</a:t>
            </a:fld>
            <a:endParaRPr lang="en-GB" dirty="0"/>
          </a:p>
        </p:txBody>
      </p:sp>
      <p:sp>
        <p:nvSpPr>
          <p:cNvPr id="11" name="Subtitle 2">
            <a:extLst>
              <a:ext uri="{FF2B5EF4-FFF2-40B4-BE49-F238E27FC236}">
                <a16:creationId xmlns:a16="http://schemas.microsoft.com/office/drawing/2014/main" id="{D17BFA0B-5503-8E47-A9FE-CB36531DBDE0}"/>
              </a:ext>
            </a:extLst>
          </p:cNvPr>
          <p:cNvSpPr>
            <a:spLocks noGrp="1"/>
          </p:cNvSpPr>
          <p:nvPr>
            <p:ph type="subTitle" idx="1" hasCustomPrompt="1"/>
          </p:nvPr>
        </p:nvSpPr>
        <p:spPr>
          <a:xfrm>
            <a:off x="415671" y="2820254"/>
            <a:ext cx="6923913" cy="2737717"/>
          </a:xfrm>
        </p:spPr>
        <p:txBody>
          <a:bodyPr tIns="108000" bIns="72000">
            <a:normAutofit/>
          </a:bodyPr>
          <a:lstStyle>
            <a:lvl1pPr marL="342900" indent="-342900" algn="l">
              <a:buClr>
                <a:schemeClr val="bg1"/>
              </a:buClr>
              <a:buFont typeface="Wingdings" panose="05000000000000000000" pitchFamily="2" charset="2"/>
              <a:buChar char="§"/>
              <a:defRPr sz="3200" baseline="0">
                <a:latin typeface="Arial" panose="020B0604020202020204" pitchFamily="34" charset="0"/>
                <a:cs typeface="Arial" panose="020B0604020202020204" pitchFamily="34" charset="0"/>
              </a:defRPr>
            </a:lvl1pPr>
            <a:lvl2pPr marL="800100" indent="-342900" algn="l">
              <a:buClr>
                <a:schemeClr val="bg1"/>
              </a:buClr>
              <a:buFont typeface="Wingdings" panose="05000000000000000000" pitchFamily="2" charset="2"/>
              <a:buChar char="§"/>
              <a:defRPr sz="2800"/>
            </a:lvl2pPr>
            <a:lvl3pPr marL="1200150" indent="-285750" algn="l">
              <a:buClr>
                <a:schemeClr val="bg1"/>
              </a:buClr>
              <a:buFont typeface="Wingdings" panose="05000000000000000000" pitchFamily="2" charset="2"/>
              <a:buChar char="§"/>
              <a:defRPr sz="2400"/>
            </a:lvl3pPr>
            <a:lvl4pPr marL="1657350" indent="-285750" algn="l">
              <a:buClr>
                <a:schemeClr val="bg1"/>
              </a:buClr>
              <a:buFont typeface="Wingdings" panose="05000000000000000000" pitchFamily="2" charset="2"/>
              <a:buChar char="§"/>
              <a:defRPr sz="2000"/>
            </a:lvl4pPr>
            <a:lvl5pPr marL="2114550" indent="-285750" algn="l">
              <a:buClr>
                <a:schemeClr val="bg1"/>
              </a:buClr>
              <a:buFont typeface="Wingdings" panose="05000000000000000000" pitchFamily="2" charset="2"/>
              <a:buChar char="§"/>
              <a:defRPr sz="20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p:txBody>
      </p:sp>
      <p:sp>
        <p:nvSpPr>
          <p:cNvPr id="14" name="Content Placeholder 2">
            <a:extLst>
              <a:ext uri="{FF2B5EF4-FFF2-40B4-BE49-F238E27FC236}">
                <a16:creationId xmlns:a16="http://schemas.microsoft.com/office/drawing/2014/main" id="{13ED1B41-DD44-7142-8A5C-93153C1A5D9F}"/>
              </a:ext>
            </a:extLst>
          </p:cNvPr>
          <p:cNvSpPr>
            <a:spLocks noGrp="1"/>
          </p:cNvSpPr>
          <p:nvPr>
            <p:ph idx="13" hasCustomPrompt="1"/>
          </p:nvPr>
        </p:nvSpPr>
        <p:spPr>
          <a:xfrm>
            <a:off x="7801200" y="2823629"/>
            <a:ext cx="3862058" cy="2731171"/>
          </a:xfrm>
        </p:spPr>
        <p:txBody>
          <a:bodyPr>
            <a:normAutofit/>
          </a:bodyPr>
          <a:lstStyle>
            <a:lvl1pPr marL="0" indent="0">
              <a:buNone/>
              <a:defRPr sz="2000" b="0" i="0">
                <a:latin typeface="Univers Next Pro Light" panose="020B0403030202020203"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pic>
        <p:nvPicPr>
          <p:cNvPr id="4" name="Picture 3">
            <a:extLst>
              <a:ext uri="{FF2B5EF4-FFF2-40B4-BE49-F238E27FC236}">
                <a16:creationId xmlns:a16="http://schemas.microsoft.com/office/drawing/2014/main" id="{6D1B97C1-AB14-4742-96FE-65519B3A0CB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4942"/>
            <a:ext cx="12192000" cy="1438275"/>
          </a:xfrm>
          <a:prstGeom prst="rect">
            <a:avLst/>
          </a:prstGeom>
        </p:spPr>
      </p:pic>
      <p:pic>
        <p:nvPicPr>
          <p:cNvPr id="3" name="Picture 2" descr="A close up of a logo&#10;&#10;Description automatically generated">
            <a:extLst>
              <a:ext uri="{FF2B5EF4-FFF2-40B4-BE49-F238E27FC236}">
                <a16:creationId xmlns:a16="http://schemas.microsoft.com/office/drawing/2014/main" id="{F45F386D-8288-407E-B1CE-3BBE12F9BF5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81824" y="5727268"/>
            <a:ext cx="5210175" cy="1120268"/>
          </a:xfrm>
          <a:prstGeom prst="rect">
            <a:avLst/>
          </a:prstGeom>
        </p:spPr>
      </p:pic>
    </p:spTree>
    <p:extLst>
      <p:ext uri="{BB962C8B-B14F-4D97-AF65-F5344CB8AC3E}">
        <p14:creationId xmlns:p14="http://schemas.microsoft.com/office/powerpoint/2010/main" val="814051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object 4">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360000" y="5733256"/>
            <a:ext cx="2133600" cy="331932"/>
          </a:xfrm>
        </p:spPr>
        <p:txBody>
          <a:bodyPr/>
          <a:lstStyle/>
          <a:p>
            <a:fld id="{994ABF6D-B116-48FA-8A85-4C24104CDDB3}" type="datetimeFigureOut">
              <a:rPr lang="en-GB" smtClean="0"/>
              <a:t>13/06/2020</a:t>
            </a:fld>
            <a:endParaRPr lang="en-GB" dirty="0"/>
          </a:p>
        </p:txBody>
      </p:sp>
      <p:sp>
        <p:nvSpPr>
          <p:cNvPr id="8" name="Footer Placeholder 4"/>
          <p:cNvSpPr>
            <a:spLocks noGrp="1"/>
          </p:cNvSpPr>
          <p:nvPr>
            <p:ph type="ftr" sz="quarter" idx="11"/>
          </p:nvPr>
        </p:nvSpPr>
        <p:spPr>
          <a:xfrm>
            <a:off x="360000" y="6079572"/>
            <a:ext cx="2393058" cy="301756"/>
          </a:xfrm>
        </p:spPr>
        <p:txBody>
          <a:bodyPr/>
          <a:lstStyle>
            <a:lvl1pPr algn="l">
              <a:defRPr/>
            </a:lvl1pPr>
          </a:lstStyle>
          <a:p>
            <a:endParaRPr lang="en-GB" dirty="0"/>
          </a:p>
        </p:txBody>
      </p:sp>
      <p:sp>
        <p:nvSpPr>
          <p:cNvPr id="9" name="Slide Number Placeholder 5"/>
          <p:cNvSpPr>
            <a:spLocks noGrp="1"/>
          </p:cNvSpPr>
          <p:nvPr>
            <p:ph type="sldNum" sz="quarter" idx="12"/>
          </p:nvPr>
        </p:nvSpPr>
        <p:spPr>
          <a:xfrm>
            <a:off x="360000" y="6381328"/>
            <a:ext cx="2133600" cy="274324"/>
          </a:xfrm>
        </p:spPr>
        <p:txBody>
          <a:bodyPr/>
          <a:lstStyle/>
          <a:p>
            <a:pPr algn="l"/>
            <a:fld id="{1099AA68-E695-4F58-BEEE-DDF7D9F5029C}" type="slidenum">
              <a:rPr lang="en-GB" smtClean="0"/>
              <a:pPr algn="l"/>
              <a:t>‹#›</a:t>
            </a:fld>
            <a:endParaRPr lang="en-GB" dirty="0"/>
          </a:p>
        </p:txBody>
      </p:sp>
      <p:cxnSp>
        <p:nvCxnSpPr>
          <p:cNvPr id="15" name="Straight Connector 14"/>
          <p:cNvCxnSpPr>
            <a:cxnSpLocks/>
          </p:cNvCxnSpPr>
          <p:nvPr userDrawn="1"/>
        </p:nvCxnSpPr>
        <p:spPr>
          <a:xfrm flipV="1">
            <a:off x="16519" y="1391521"/>
            <a:ext cx="12175481" cy="42699"/>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1CD61517-2F16-984C-8E89-B0B5FA44E66F}"/>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chemeClr val="tx1"/>
                </a:solidFill>
                <a:highlight>
                  <a:srgbClr val="00AEEF"/>
                </a:highlight>
                <a:latin typeface="Univers Next Pro Condensed" panose="020B0906030202020203" pitchFamily="34" charset="0"/>
              </a:defRPr>
            </a:lvl1pPr>
          </a:lstStyle>
          <a:p>
            <a:r>
              <a:rPr lang="en-US" dirty="0"/>
              <a:t> add headline here</a:t>
            </a:r>
            <a:endParaRPr lang="en-GB" dirty="0"/>
          </a:p>
        </p:txBody>
      </p:sp>
      <p:sp>
        <p:nvSpPr>
          <p:cNvPr id="12" name="Subtitle 2">
            <a:extLst>
              <a:ext uri="{FF2B5EF4-FFF2-40B4-BE49-F238E27FC236}">
                <a16:creationId xmlns:a16="http://schemas.microsoft.com/office/drawing/2014/main" id="{12A57768-1294-ED41-B676-EB2AF53F3097}"/>
              </a:ext>
            </a:extLst>
          </p:cNvPr>
          <p:cNvSpPr>
            <a:spLocks noGrp="1"/>
          </p:cNvSpPr>
          <p:nvPr>
            <p:ph type="subTitle" idx="1" hasCustomPrompt="1"/>
          </p:nvPr>
        </p:nvSpPr>
        <p:spPr>
          <a:xfrm>
            <a:off x="433137" y="1735976"/>
            <a:ext cx="6394383" cy="3722957"/>
          </a:xfrm>
          <a:solidFill>
            <a:srgbClr val="00AEEF">
              <a:alpha val="25000"/>
            </a:srgbClr>
          </a:solidFill>
        </p:spPr>
        <p:txBody>
          <a:bodyPr lIns="180000" tIns="180000" bIns="72000">
            <a:normAutofit/>
          </a:bodyPr>
          <a:lstStyle>
            <a:lvl1pPr marL="342900" indent="-342900" algn="l">
              <a:buClr>
                <a:srgbClr val="00AEEF"/>
              </a:buClr>
              <a:buFont typeface="Wingdings" panose="05000000000000000000" pitchFamily="2" charset="2"/>
              <a:buChar char="§"/>
              <a:defRPr sz="3200" baseline="0">
                <a:latin typeface="Arial" panose="020B0604020202020204" pitchFamily="34" charset="0"/>
                <a:cs typeface="Arial" panose="020B0604020202020204" pitchFamily="34" charset="0"/>
              </a:defRPr>
            </a:lvl1pPr>
            <a:lvl2pPr marL="800100" indent="-342900" algn="l">
              <a:buClr>
                <a:srgbClr val="999999"/>
              </a:buClr>
              <a:buFont typeface="Wingdings" panose="05000000000000000000" pitchFamily="2" charset="2"/>
              <a:buChar char="§"/>
              <a:defRPr sz="2800"/>
            </a:lvl2pPr>
            <a:lvl3pPr marL="1200150" indent="-285750" algn="l">
              <a:buClr>
                <a:srgbClr val="00AEEF"/>
              </a:buClr>
              <a:buFont typeface="Wingdings" panose="05000000000000000000" pitchFamily="2" charset="2"/>
              <a:buChar char="§"/>
              <a:defRPr sz="2400"/>
            </a:lvl3pPr>
            <a:lvl4pPr marL="1657350" indent="-285750" algn="l">
              <a:buClr>
                <a:srgbClr val="999999"/>
              </a:buClr>
              <a:buFont typeface="Wingdings" panose="05000000000000000000" pitchFamily="2" charset="2"/>
              <a:buChar char="§"/>
              <a:defRPr sz="2000"/>
            </a:lvl4pPr>
            <a:lvl5pPr marL="2114550" indent="-285750" algn="l">
              <a:buClr>
                <a:srgbClr val="00AEEF"/>
              </a:buClr>
              <a:buFont typeface="Wingdings" panose="05000000000000000000" pitchFamily="2" charset="2"/>
              <a:buChar char="§"/>
              <a:defRPr sz="20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p:txBody>
      </p:sp>
      <p:sp>
        <p:nvSpPr>
          <p:cNvPr id="18" name="Content Placeholder 2">
            <a:extLst>
              <a:ext uri="{FF2B5EF4-FFF2-40B4-BE49-F238E27FC236}">
                <a16:creationId xmlns:a16="http://schemas.microsoft.com/office/drawing/2014/main" id="{A6BACA24-784C-1A4C-8859-F1C34A74BBE5}"/>
              </a:ext>
            </a:extLst>
          </p:cNvPr>
          <p:cNvSpPr>
            <a:spLocks noGrp="1"/>
          </p:cNvSpPr>
          <p:nvPr>
            <p:ph idx="13" hasCustomPrompt="1"/>
          </p:nvPr>
        </p:nvSpPr>
        <p:spPr>
          <a:xfrm>
            <a:off x="7200000" y="1735977"/>
            <a:ext cx="4360250" cy="3722956"/>
          </a:xfrm>
        </p:spPr>
        <p:txBody>
          <a:bodyPr>
            <a:normAutofit/>
          </a:bodyPr>
          <a:lstStyle>
            <a:lvl1pPr marL="0" indent="0">
              <a:buNone/>
              <a:defRPr sz="2000" b="0" i="0">
                <a:latin typeface="Univers Next Pro Light" panose="020B0403030202020203"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pic>
        <p:nvPicPr>
          <p:cNvPr id="3" name="Picture 2" descr="A picture containing drawing&#10;&#10;Description automatically generated">
            <a:extLst>
              <a:ext uri="{FF2B5EF4-FFF2-40B4-BE49-F238E27FC236}">
                <a16:creationId xmlns:a16="http://schemas.microsoft.com/office/drawing/2014/main" id="{8BA8DB4F-C264-4B1F-986F-5F6D4B9364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34200" y="5727492"/>
            <a:ext cx="5257800" cy="1130508"/>
          </a:xfrm>
          <a:prstGeom prst="rect">
            <a:avLst/>
          </a:prstGeom>
        </p:spPr>
      </p:pic>
    </p:spTree>
    <p:extLst>
      <p:ext uri="{BB962C8B-B14F-4D97-AF65-F5344CB8AC3E}">
        <p14:creationId xmlns:p14="http://schemas.microsoft.com/office/powerpoint/2010/main" val="1548857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object 5">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360000" y="5733256"/>
            <a:ext cx="2133600" cy="331932"/>
          </a:xfrm>
        </p:spPr>
        <p:txBody>
          <a:bodyPr/>
          <a:lstStyle/>
          <a:p>
            <a:fld id="{994ABF6D-B116-48FA-8A85-4C24104CDDB3}" type="datetimeFigureOut">
              <a:rPr lang="en-GB" smtClean="0"/>
              <a:t>13/06/2020</a:t>
            </a:fld>
            <a:endParaRPr lang="en-GB" dirty="0"/>
          </a:p>
        </p:txBody>
      </p:sp>
      <p:sp>
        <p:nvSpPr>
          <p:cNvPr id="8" name="Footer Placeholder 4"/>
          <p:cNvSpPr>
            <a:spLocks noGrp="1"/>
          </p:cNvSpPr>
          <p:nvPr>
            <p:ph type="ftr" sz="quarter" idx="11"/>
          </p:nvPr>
        </p:nvSpPr>
        <p:spPr>
          <a:xfrm>
            <a:off x="360000" y="6079572"/>
            <a:ext cx="2393058" cy="301756"/>
          </a:xfrm>
        </p:spPr>
        <p:txBody>
          <a:bodyPr/>
          <a:lstStyle>
            <a:lvl1pPr algn="l">
              <a:defRPr/>
            </a:lvl1pPr>
          </a:lstStyle>
          <a:p>
            <a:endParaRPr lang="en-GB" dirty="0"/>
          </a:p>
        </p:txBody>
      </p:sp>
      <p:sp>
        <p:nvSpPr>
          <p:cNvPr id="9" name="Slide Number Placeholder 5"/>
          <p:cNvSpPr>
            <a:spLocks noGrp="1"/>
          </p:cNvSpPr>
          <p:nvPr>
            <p:ph type="sldNum" sz="quarter" idx="12"/>
          </p:nvPr>
        </p:nvSpPr>
        <p:spPr>
          <a:xfrm>
            <a:off x="360000" y="6381328"/>
            <a:ext cx="2133600" cy="274324"/>
          </a:xfrm>
        </p:spPr>
        <p:txBody>
          <a:bodyPr/>
          <a:lstStyle/>
          <a:p>
            <a:pPr algn="l"/>
            <a:fld id="{1099AA68-E695-4F58-BEEE-DDF7D9F5029C}" type="slidenum">
              <a:rPr lang="en-GB" smtClean="0"/>
              <a:pPr algn="l"/>
              <a:t>‹#›</a:t>
            </a:fld>
            <a:endParaRPr lang="en-GB" dirty="0"/>
          </a:p>
        </p:txBody>
      </p:sp>
      <p:sp>
        <p:nvSpPr>
          <p:cNvPr id="14" name="Title 1"/>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chemeClr val="tx1"/>
                </a:solidFill>
                <a:highlight>
                  <a:srgbClr val="00AEEF"/>
                </a:highlight>
                <a:latin typeface="Univers Next Pro Condensed" panose="020B0906030202020203" pitchFamily="34" charset="0"/>
              </a:defRPr>
            </a:lvl1pPr>
          </a:lstStyle>
          <a:p>
            <a:r>
              <a:rPr lang="en-US" dirty="0"/>
              <a:t> add headline here</a:t>
            </a:r>
            <a:endParaRPr lang="en-GB" dirty="0"/>
          </a:p>
        </p:txBody>
      </p:sp>
      <p:sp>
        <p:nvSpPr>
          <p:cNvPr id="16" name="Subtitle 2">
            <a:extLst>
              <a:ext uri="{FF2B5EF4-FFF2-40B4-BE49-F238E27FC236}">
                <a16:creationId xmlns:a16="http://schemas.microsoft.com/office/drawing/2014/main" id="{A024272C-EC56-4A4C-B423-A2B8BF118552}"/>
              </a:ext>
            </a:extLst>
          </p:cNvPr>
          <p:cNvSpPr>
            <a:spLocks noGrp="1"/>
          </p:cNvSpPr>
          <p:nvPr>
            <p:ph type="subTitle" idx="1" hasCustomPrompt="1"/>
          </p:nvPr>
        </p:nvSpPr>
        <p:spPr>
          <a:xfrm>
            <a:off x="433137" y="1735976"/>
            <a:ext cx="6394383" cy="3722957"/>
          </a:xfrm>
          <a:solidFill>
            <a:srgbClr val="CCCCCC"/>
          </a:solidFill>
        </p:spPr>
        <p:txBody>
          <a:bodyPr lIns="180000" tIns="180000" bIns="72000">
            <a:normAutofit/>
          </a:bodyPr>
          <a:lstStyle>
            <a:lvl1pPr marL="342900" indent="-342900" algn="l">
              <a:buClr>
                <a:srgbClr val="00AEEF"/>
              </a:buClr>
              <a:buFont typeface="Wingdings" panose="05000000000000000000" pitchFamily="2" charset="2"/>
              <a:buChar char="§"/>
              <a:defRPr sz="3200" baseline="0">
                <a:latin typeface="Arial" panose="020B0604020202020204" pitchFamily="34" charset="0"/>
                <a:cs typeface="Arial" panose="020B0604020202020204" pitchFamily="34" charset="0"/>
              </a:defRPr>
            </a:lvl1pPr>
            <a:lvl2pPr marL="800100" indent="-342900" algn="l">
              <a:buClr>
                <a:srgbClr val="999999"/>
              </a:buClr>
              <a:buFont typeface="Wingdings" panose="05000000000000000000" pitchFamily="2" charset="2"/>
              <a:buChar char="§"/>
              <a:defRPr sz="2800"/>
            </a:lvl2pPr>
            <a:lvl3pPr marL="1200150" indent="-285750" algn="l">
              <a:buClr>
                <a:srgbClr val="00AEEF"/>
              </a:buClr>
              <a:buFont typeface="Wingdings" panose="05000000000000000000" pitchFamily="2" charset="2"/>
              <a:buChar char="§"/>
              <a:defRPr sz="2400"/>
            </a:lvl3pPr>
            <a:lvl4pPr marL="1657350" indent="-285750" algn="l">
              <a:buClr>
                <a:srgbClr val="999999"/>
              </a:buClr>
              <a:buFont typeface="Wingdings" panose="05000000000000000000" pitchFamily="2" charset="2"/>
              <a:buChar char="§"/>
              <a:defRPr sz="2000"/>
            </a:lvl4pPr>
            <a:lvl5pPr marL="2114550" indent="-285750" algn="l">
              <a:buClr>
                <a:srgbClr val="00AEEF"/>
              </a:buClr>
              <a:buFont typeface="Wingdings" panose="05000000000000000000" pitchFamily="2" charset="2"/>
              <a:buChar char="§"/>
              <a:defRPr sz="20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p:txBody>
      </p:sp>
      <p:cxnSp>
        <p:nvCxnSpPr>
          <p:cNvPr id="18" name="Straight Connector 17">
            <a:extLst>
              <a:ext uri="{FF2B5EF4-FFF2-40B4-BE49-F238E27FC236}">
                <a16:creationId xmlns:a16="http://schemas.microsoft.com/office/drawing/2014/main" id="{72D28273-AF60-CD41-B3AA-ED55184D2690}"/>
              </a:ext>
            </a:extLst>
          </p:cNvPr>
          <p:cNvCxnSpPr>
            <a:cxnSpLocks/>
          </p:cNvCxnSpPr>
          <p:nvPr userDrawn="1"/>
        </p:nvCxnSpPr>
        <p:spPr>
          <a:xfrm flipV="1">
            <a:off x="16519" y="1391521"/>
            <a:ext cx="12175481" cy="42699"/>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6804FE9B-D434-974C-B364-3E83BD606216}"/>
              </a:ext>
            </a:extLst>
          </p:cNvPr>
          <p:cNvSpPr>
            <a:spLocks noGrp="1"/>
          </p:cNvSpPr>
          <p:nvPr>
            <p:ph idx="13" hasCustomPrompt="1"/>
          </p:nvPr>
        </p:nvSpPr>
        <p:spPr>
          <a:xfrm>
            <a:off x="7200000" y="1735977"/>
            <a:ext cx="4360250" cy="3722956"/>
          </a:xfrm>
        </p:spPr>
        <p:txBody>
          <a:bodyPr>
            <a:normAutofit/>
          </a:bodyPr>
          <a:lstStyle>
            <a:lvl1pPr marL="0" indent="0">
              <a:buNone/>
              <a:defRPr sz="2000" b="0" i="0">
                <a:latin typeface="Univers Next Pro Light" panose="020B0403030202020203"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pic>
        <p:nvPicPr>
          <p:cNvPr id="5" name="Picture 4" descr="A picture containing drawing&#10;&#10;Description automatically generated">
            <a:extLst>
              <a:ext uri="{FF2B5EF4-FFF2-40B4-BE49-F238E27FC236}">
                <a16:creationId xmlns:a16="http://schemas.microsoft.com/office/drawing/2014/main" id="{BC3FE530-A857-447C-BEE6-6FB7B238010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95640" y="5733256"/>
            <a:ext cx="5296360" cy="1138799"/>
          </a:xfrm>
          <a:prstGeom prst="rect">
            <a:avLst/>
          </a:prstGeom>
        </p:spPr>
      </p:pic>
    </p:spTree>
    <p:extLst>
      <p:ext uri="{BB962C8B-B14F-4D97-AF65-F5344CB8AC3E}">
        <p14:creationId xmlns:p14="http://schemas.microsoft.com/office/powerpoint/2010/main" val="265686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picture containing outdoor, person, building, table&#10;&#10;Description automatically generated">
            <a:extLst>
              <a:ext uri="{FF2B5EF4-FFF2-40B4-BE49-F238E27FC236}">
                <a16:creationId xmlns:a16="http://schemas.microsoft.com/office/drawing/2014/main" id="{D7FA5762-3F53-4644-B4EC-3B23A67396C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25" y="0"/>
            <a:ext cx="12192000" cy="6858000"/>
          </a:xfrm>
          <a:prstGeom prst="rect">
            <a:avLst/>
          </a:prstGeom>
        </p:spPr>
      </p:pic>
      <p:sp>
        <p:nvSpPr>
          <p:cNvPr id="6" name="Title 1">
            <a:extLst>
              <a:ext uri="{FF2B5EF4-FFF2-40B4-BE49-F238E27FC236}">
                <a16:creationId xmlns:a16="http://schemas.microsoft.com/office/drawing/2014/main" id="{DF1DB2CF-C42B-4C9C-AB1A-5CEAB65581DF}"/>
              </a:ext>
            </a:extLst>
          </p:cNvPr>
          <p:cNvSpPr>
            <a:spLocks noGrp="1"/>
          </p:cNvSpPr>
          <p:nvPr>
            <p:ph type="ctrTitle" hasCustomPrompt="1"/>
          </p:nvPr>
        </p:nvSpPr>
        <p:spPr>
          <a:xfrm>
            <a:off x="0" y="5234400"/>
            <a:ext cx="9756058" cy="745571"/>
          </a:xfrm>
          <a:solidFill>
            <a:srgbClr val="00AEEF"/>
          </a:solidFill>
        </p:spPr>
        <p:txBody>
          <a:bodyPr wrap="square" lIns="360000" tIns="144000" anchor="ctr" anchorCtr="0">
            <a:spAutoFit/>
          </a:bodyPr>
          <a:lstStyle>
            <a:lvl1pPr>
              <a:defRPr sz="4000" cap="all" spc="600" baseline="0">
                <a:solidFill>
                  <a:schemeClr val="bg1"/>
                </a:solidFill>
                <a:latin typeface="Univers Next Pro Condensed" panose="020B0906030202020203" pitchFamily="34" charset="0"/>
              </a:defRPr>
            </a:lvl1pPr>
          </a:lstStyle>
          <a:p>
            <a:r>
              <a:rPr lang="en-US" dirty="0"/>
              <a:t>Click to edit title</a:t>
            </a:r>
            <a:endParaRPr lang="en-GB" dirty="0"/>
          </a:p>
        </p:txBody>
      </p:sp>
    </p:spTree>
    <p:extLst>
      <p:ext uri="{BB962C8B-B14F-4D97-AF65-F5344CB8AC3E}">
        <p14:creationId xmlns:p14="http://schemas.microsoft.com/office/powerpoint/2010/main" val="3181609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d object 6">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80000" y="5733256"/>
            <a:ext cx="2844800" cy="331932"/>
          </a:xfrm>
        </p:spPr>
        <p:txBody>
          <a:bodyPr/>
          <a:lstStyle/>
          <a:p>
            <a:fld id="{994ABF6D-B116-48FA-8A85-4C24104CDDB3}" type="datetimeFigureOut">
              <a:rPr lang="en-GB" smtClean="0"/>
              <a:t>13/06/2020</a:t>
            </a:fld>
            <a:endParaRPr lang="en-GB" dirty="0"/>
          </a:p>
        </p:txBody>
      </p:sp>
      <p:sp>
        <p:nvSpPr>
          <p:cNvPr id="5" name="Footer Placeholder 4"/>
          <p:cNvSpPr>
            <a:spLocks noGrp="1"/>
          </p:cNvSpPr>
          <p:nvPr>
            <p:ph type="ftr" sz="quarter" idx="11"/>
          </p:nvPr>
        </p:nvSpPr>
        <p:spPr>
          <a:xfrm>
            <a:off x="480000" y="6079572"/>
            <a:ext cx="3190744" cy="301756"/>
          </a:xfrm>
        </p:spPr>
        <p:txBody>
          <a:bodyPr/>
          <a:lstStyle>
            <a:lvl1pPr algn="l">
              <a:defRPr/>
            </a:lvl1pPr>
          </a:lstStyle>
          <a:p>
            <a:endParaRPr lang="en-GB" dirty="0"/>
          </a:p>
        </p:txBody>
      </p:sp>
      <p:sp>
        <p:nvSpPr>
          <p:cNvPr id="6" name="Slide Number Placeholder 5"/>
          <p:cNvSpPr>
            <a:spLocks noGrp="1"/>
          </p:cNvSpPr>
          <p:nvPr>
            <p:ph type="sldNum" sz="quarter" idx="12"/>
          </p:nvPr>
        </p:nvSpPr>
        <p:spPr>
          <a:xfrm>
            <a:off x="480000" y="6381328"/>
            <a:ext cx="2844800" cy="274324"/>
          </a:xfrm>
        </p:spPr>
        <p:txBody>
          <a:bodyPr/>
          <a:lstStyle/>
          <a:p>
            <a:pPr algn="l"/>
            <a:fld id="{1099AA68-E695-4F58-BEEE-DDF7D9F5029C}" type="slidenum">
              <a:rPr lang="en-GB" smtClean="0"/>
              <a:pPr algn="l"/>
              <a:t>‹#›</a:t>
            </a:fld>
            <a:endParaRPr lang="en-GB" dirty="0"/>
          </a:p>
        </p:txBody>
      </p:sp>
      <p:cxnSp>
        <p:nvCxnSpPr>
          <p:cNvPr id="14" name="Straight Connector 13"/>
          <p:cNvCxnSpPr>
            <a:cxnSpLocks/>
          </p:cNvCxnSpPr>
          <p:nvPr userDrawn="1"/>
        </p:nvCxnSpPr>
        <p:spPr>
          <a:xfrm>
            <a:off x="135778" y="2569639"/>
            <a:ext cx="12056222" cy="0"/>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46ABFD98-52CF-094B-BA09-820BA0535FA9}"/>
              </a:ext>
            </a:extLst>
          </p:cNvPr>
          <p:cNvSpPr>
            <a:spLocks noGrp="1"/>
          </p:cNvSpPr>
          <p:nvPr>
            <p:ph type="ctrTitle" hasCustomPrompt="1"/>
          </p:nvPr>
        </p:nvSpPr>
        <p:spPr>
          <a:xfrm>
            <a:off x="415671" y="1647243"/>
            <a:ext cx="11247587" cy="709158"/>
          </a:xfrm>
        </p:spPr>
        <p:txBody>
          <a:bodyPr anchor="b">
            <a:normAutofit/>
          </a:bodyPr>
          <a:lstStyle>
            <a:lvl1pPr algn="l">
              <a:defRPr sz="4000" cap="all" spc="400" baseline="0">
                <a:solidFill>
                  <a:schemeClr val="tx1"/>
                </a:solidFill>
                <a:highlight>
                  <a:srgbClr val="00AEEF"/>
                </a:highlight>
                <a:latin typeface="Univers Next Pro Condensed" panose="020B0906030202020203" pitchFamily="34" charset="0"/>
              </a:defRPr>
            </a:lvl1pPr>
          </a:lstStyle>
          <a:p>
            <a:r>
              <a:rPr lang="en-US" dirty="0"/>
              <a:t> Add headline here</a:t>
            </a:r>
            <a:endParaRPr lang="en-GB" dirty="0"/>
          </a:p>
        </p:txBody>
      </p:sp>
      <p:sp>
        <p:nvSpPr>
          <p:cNvPr id="20" name="Subtitle 2">
            <a:extLst>
              <a:ext uri="{FF2B5EF4-FFF2-40B4-BE49-F238E27FC236}">
                <a16:creationId xmlns:a16="http://schemas.microsoft.com/office/drawing/2014/main" id="{679108B7-D853-2849-B3D0-121B7B3A719E}"/>
              </a:ext>
            </a:extLst>
          </p:cNvPr>
          <p:cNvSpPr>
            <a:spLocks noGrp="1"/>
          </p:cNvSpPr>
          <p:nvPr>
            <p:ph type="subTitle" idx="1" hasCustomPrompt="1"/>
          </p:nvPr>
        </p:nvSpPr>
        <p:spPr>
          <a:xfrm>
            <a:off x="414000" y="2818800"/>
            <a:ext cx="6864624" cy="2736000"/>
          </a:xfrm>
        </p:spPr>
        <p:txBody>
          <a:bodyPr tIns="108000" bIns="72000">
            <a:normAutofit/>
          </a:bodyPr>
          <a:lstStyle>
            <a:lvl1pPr marL="342900" indent="-342900" algn="l">
              <a:buClr>
                <a:srgbClr val="00AEEF"/>
              </a:buClr>
              <a:buFont typeface="Wingdings" panose="05000000000000000000" pitchFamily="2" charset="2"/>
              <a:buChar char="§"/>
              <a:defRPr sz="3200" baseline="0">
                <a:latin typeface="Arial" panose="020B0604020202020204" pitchFamily="34" charset="0"/>
                <a:cs typeface="Arial" panose="020B0604020202020204" pitchFamily="34" charset="0"/>
              </a:defRPr>
            </a:lvl1pPr>
            <a:lvl2pPr marL="800100" indent="-342900" algn="l">
              <a:buClr>
                <a:srgbClr val="999999"/>
              </a:buClr>
              <a:buFont typeface="Wingdings" panose="05000000000000000000" pitchFamily="2" charset="2"/>
              <a:buChar char="§"/>
              <a:defRPr sz="2800"/>
            </a:lvl2pPr>
            <a:lvl3pPr marL="1200150" indent="-285750" algn="l">
              <a:buClr>
                <a:srgbClr val="00AEEF"/>
              </a:buClr>
              <a:buFont typeface="Wingdings" panose="05000000000000000000" pitchFamily="2" charset="2"/>
              <a:buChar char="§"/>
              <a:defRPr sz="2400"/>
            </a:lvl3pPr>
            <a:lvl4pPr marL="1657350" indent="-285750" algn="l">
              <a:buClr>
                <a:srgbClr val="999999"/>
              </a:buClr>
              <a:buFont typeface="Wingdings" panose="05000000000000000000" pitchFamily="2" charset="2"/>
              <a:buChar char="§"/>
              <a:defRPr sz="2000"/>
            </a:lvl4pPr>
            <a:lvl5pPr marL="2114550" indent="-285750" algn="l">
              <a:buClr>
                <a:srgbClr val="00AEEF"/>
              </a:buClr>
              <a:buFont typeface="Wingdings" panose="05000000000000000000" pitchFamily="2" charset="2"/>
              <a:buChar char="§"/>
              <a:defRPr sz="20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p:txBody>
      </p:sp>
      <p:sp>
        <p:nvSpPr>
          <p:cNvPr id="11" name="Content Placeholder 2">
            <a:extLst>
              <a:ext uri="{FF2B5EF4-FFF2-40B4-BE49-F238E27FC236}">
                <a16:creationId xmlns:a16="http://schemas.microsoft.com/office/drawing/2014/main" id="{E80093D9-C974-5B40-A10E-AD59481BB19C}"/>
              </a:ext>
            </a:extLst>
          </p:cNvPr>
          <p:cNvSpPr>
            <a:spLocks noGrp="1"/>
          </p:cNvSpPr>
          <p:nvPr>
            <p:ph idx="13" hasCustomPrompt="1"/>
          </p:nvPr>
        </p:nvSpPr>
        <p:spPr>
          <a:xfrm>
            <a:off x="7801200" y="2823629"/>
            <a:ext cx="3862058" cy="2731171"/>
          </a:xfrm>
        </p:spPr>
        <p:txBody>
          <a:bodyPr>
            <a:normAutofit/>
          </a:bodyPr>
          <a:lstStyle>
            <a:lvl1pPr marL="0" indent="0">
              <a:buNone/>
              <a:defRPr sz="2000" b="0" i="0">
                <a:latin typeface="Univers Next Pro Light" panose="020B0403030202020203"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pic>
        <p:nvPicPr>
          <p:cNvPr id="3" name="Picture 2">
            <a:extLst>
              <a:ext uri="{FF2B5EF4-FFF2-40B4-BE49-F238E27FC236}">
                <a16:creationId xmlns:a16="http://schemas.microsoft.com/office/drawing/2014/main" id="{285B86AF-CAE4-4983-A56F-0CE764AA262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270"/>
            <a:ext cx="12192000" cy="1438275"/>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4C80FCF5-BB25-439C-A67F-0A3022EA188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62774" y="5747691"/>
            <a:ext cx="5229225" cy="1124364"/>
          </a:xfrm>
          <a:prstGeom prst="rect">
            <a:avLst/>
          </a:prstGeom>
        </p:spPr>
      </p:pic>
    </p:spTree>
    <p:extLst>
      <p:ext uri="{BB962C8B-B14F-4D97-AF65-F5344CB8AC3E}">
        <p14:creationId xmlns:p14="http://schemas.microsoft.com/office/powerpoint/2010/main" val="3949511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f object 7">
    <p:bg>
      <p:bgPr>
        <a:solidFill>
          <a:srgbClr val="00AEEF"/>
        </a:solidFill>
        <a:effectLst/>
      </p:bgPr>
    </p:bg>
    <p:spTree>
      <p:nvGrpSpPr>
        <p:cNvPr id="1" name=""/>
        <p:cNvGrpSpPr/>
        <p:nvPr/>
      </p:nvGrpSpPr>
      <p:grpSpPr>
        <a:xfrm>
          <a:off x="0" y="0"/>
          <a:ext cx="0" cy="0"/>
          <a:chOff x="0" y="0"/>
          <a:chExt cx="0" cy="0"/>
        </a:xfrm>
      </p:grpSpPr>
      <p:sp>
        <p:nvSpPr>
          <p:cNvPr id="18" name="Date Placeholder 3">
            <a:extLst>
              <a:ext uri="{FF2B5EF4-FFF2-40B4-BE49-F238E27FC236}">
                <a16:creationId xmlns:a16="http://schemas.microsoft.com/office/drawing/2014/main" id="{B485FB32-7577-A147-BB4B-6D806D53DF3C}"/>
              </a:ext>
            </a:extLst>
          </p:cNvPr>
          <p:cNvSpPr>
            <a:spLocks noGrp="1"/>
          </p:cNvSpPr>
          <p:nvPr>
            <p:ph type="dt" sz="half" idx="10"/>
          </p:nvPr>
        </p:nvSpPr>
        <p:spPr>
          <a:xfrm>
            <a:off x="480000" y="5733256"/>
            <a:ext cx="2844800" cy="331932"/>
          </a:xfrm>
        </p:spPr>
        <p:txBody>
          <a:bodyPr/>
          <a:lstStyle>
            <a:lvl1pPr>
              <a:defRPr>
                <a:solidFill>
                  <a:schemeClr val="bg1"/>
                </a:solidFill>
              </a:defRPr>
            </a:lvl1pPr>
          </a:lstStyle>
          <a:p>
            <a:fld id="{994ABF6D-B116-48FA-8A85-4C24104CDDB3}" type="datetimeFigureOut">
              <a:rPr lang="en-GB" smtClean="0"/>
              <a:pPr/>
              <a:t>13/06/2020</a:t>
            </a:fld>
            <a:endParaRPr lang="en-GB" dirty="0"/>
          </a:p>
        </p:txBody>
      </p:sp>
      <p:sp>
        <p:nvSpPr>
          <p:cNvPr id="19" name="Footer Placeholder 4">
            <a:extLst>
              <a:ext uri="{FF2B5EF4-FFF2-40B4-BE49-F238E27FC236}">
                <a16:creationId xmlns:a16="http://schemas.microsoft.com/office/drawing/2014/main" id="{F80C1448-6D5C-D548-83B1-64417ADD64CE}"/>
              </a:ext>
            </a:extLst>
          </p:cNvPr>
          <p:cNvSpPr>
            <a:spLocks noGrp="1"/>
          </p:cNvSpPr>
          <p:nvPr>
            <p:ph type="ftr" sz="quarter" idx="11"/>
          </p:nvPr>
        </p:nvSpPr>
        <p:spPr>
          <a:xfrm>
            <a:off x="480000" y="6079572"/>
            <a:ext cx="3190744" cy="301756"/>
          </a:xfrm>
        </p:spPr>
        <p:txBody>
          <a:bodyPr/>
          <a:lstStyle>
            <a:lvl1pPr algn="l">
              <a:defRPr>
                <a:solidFill>
                  <a:schemeClr val="bg1"/>
                </a:solidFill>
              </a:defRPr>
            </a:lvl1pPr>
          </a:lstStyle>
          <a:p>
            <a:endParaRPr lang="en-GB" dirty="0"/>
          </a:p>
        </p:txBody>
      </p:sp>
      <p:sp>
        <p:nvSpPr>
          <p:cNvPr id="20" name="Slide Number Placeholder 5">
            <a:extLst>
              <a:ext uri="{FF2B5EF4-FFF2-40B4-BE49-F238E27FC236}">
                <a16:creationId xmlns:a16="http://schemas.microsoft.com/office/drawing/2014/main" id="{C82639CE-23BC-4D41-9E2A-BB319EB57FBE}"/>
              </a:ext>
            </a:extLst>
          </p:cNvPr>
          <p:cNvSpPr>
            <a:spLocks noGrp="1"/>
          </p:cNvSpPr>
          <p:nvPr>
            <p:ph type="sldNum" sz="quarter" idx="12"/>
          </p:nvPr>
        </p:nvSpPr>
        <p:spPr>
          <a:xfrm>
            <a:off x="480000" y="6381328"/>
            <a:ext cx="2844800" cy="274324"/>
          </a:xfrm>
        </p:spPr>
        <p:txBody>
          <a:bodyPr/>
          <a:lstStyle>
            <a:lvl1pPr>
              <a:defRPr>
                <a:solidFill>
                  <a:schemeClr val="bg1"/>
                </a:solidFill>
              </a:defRPr>
            </a:lvl1pPr>
          </a:lstStyle>
          <a:p>
            <a:pPr algn="l"/>
            <a:fld id="{1099AA68-E695-4F58-BEEE-DDF7D9F5029C}" type="slidenum">
              <a:rPr lang="en-GB" smtClean="0"/>
              <a:pPr algn="l"/>
              <a:t>‹#›</a:t>
            </a:fld>
            <a:endParaRPr lang="en-GB" dirty="0"/>
          </a:p>
        </p:txBody>
      </p:sp>
      <p:sp>
        <p:nvSpPr>
          <p:cNvPr id="22" name="Title 1">
            <a:extLst>
              <a:ext uri="{FF2B5EF4-FFF2-40B4-BE49-F238E27FC236}">
                <a16:creationId xmlns:a16="http://schemas.microsoft.com/office/drawing/2014/main" id="{57831B11-FE25-2B4D-9760-E3A4BEB904D1}"/>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chemeClr val="bg1"/>
                </a:solidFill>
                <a:highlight>
                  <a:srgbClr val="000000"/>
                </a:highlight>
                <a:latin typeface="Univers Next Pro Condensed" panose="020B0906030202020203" pitchFamily="34" charset="0"/>
              </a:defRPr>
            </a:lvl1pPr>
          </a:lstStyle>
          <a:p>
            <a:r>
              <a:rPr lang="en-US" dirty="0"/>
              <a:t> add headline here</a:t>
            </a:r>
            <a:endParaRPr lang="en-GB" dirty="0"/>
          </a:p>
        </p:txBody>
      </p:sp>
      <p:cxnSp>
        <p:nvCxnSpPr>
          <p:cNvPr id="23" name="Straight Connector 22">
            <a:extLst>
              <a:ext uri="{FF2B5EF4-FFF2-40B4-BE49-F238E27FC236}">
                <a16:creationId xmlns:a16="http://schemas.microsoft.com/office/drawing/2014/main" id="{E170F6DF-87C8-8C4D-AD78-CBC99F743898}"/>
              </a:ext>
            </a:extLst>
          </p:cNvPr>
          <p:cNvCxnSpPr>
            <a:cxnSpLocks/>
          </p:cNvCxnSpPr>
          <p:nvPr userDrawn="1"/>
        </p:nvCxnSpPr>
        <p:spPr>
          <a:xfrm flipV="1">
            <a:off x="16519" y="1391521"/>
            <a:ext cx="12175481" cy="42699"/>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1E0ECEF6-2497-0248-9835-35DF171E2222}"/>
              </a:ext>
            </a:extLst>
          </p:cNvPr>
          <p:cNvSpPr>
            <a:spLocks noGrp="1"/>
          </p:cNvSpPr>
          <p:nvPr>
            <p:ph type="subTitle" idx="1" hasCustomPrompt="1"/>
          </p:nvPr>
        </p:nvSpPr>
        <p:spPr>
          <a:xfrm>
            <a:off x="431998" y="1735200"/>
            <a:ext cx="6393600" cy="3722957"/>
          </a:xfrm>
          <a:solidFill>
            <a:srgbClr val="FFFFFF">
              <a:alpha val="75000"/>
            </a:srgbClr>
          </a:solidFill>
        </p:spPr>
        <p:txBody>
          <a:bodyPr lIns="180000" tIns="180000" bIns="72000">
            <a:normAutofit/>
          </a:bodyPr>
          <a:lstStyle>
            <a:lvl1pPr marL="342900" indent="-342900" algn="l">
              <a:buClr>
                <a:srgbClr val="00AEEF"/>
              </a:buClr>
              <a:buFont typeface="Wingdings" panose="05000000000000000000" pitchFamily="2" charset="2"/>
              <a:buChar char="§"/>
              <a:defRPr sz="3200" baseline="0">
                <a:latin typeface="Arial" panose="020B0604020202020204" pitchFamily="34" charset="0"/>
                <a:cs typeface="Arial" panose="020B0604020202020204" pitchFamily="34" charset="0"/>
              </a:defRPr>
            </a:lvl1pPr>
            <a:lvl2pPr marL="800100" indent="-342900" algn="l">
              <a:buClr>
                <a:srgbClr val="999999"/>
              </a:buClr>
              <a:buFont typeface="Wingdings" panose="05000000000000000000" pitchFamily="2" charset="2"/>
              <a:buChar char="§"/>
              <a:defRPr sz="2800"/>
            </a:lvl2pPr>
            <a:lvl3pPr marL="1200150" indent="-285750" algn="l">
              <a:buClr>
                <a:srgbClr val="00AEEF"/>
              </a:buClr>
              <a:buFont typeface="Wingdings" panose="05000000000000000000" pitchFamily="2" charset="2"/>
              <a:buChar char="§"/>
              <a:defRPr sz="2400"/>
            </a:lvl3pPr>
            <a:lvl4pPr marL="1657350" indent="-285750" algn="l">
              <a:buClr>
                <a:srgbClr val="999999"/>
              </a:buClr>
              <a:buFont typeface="Wingdings" panose="05000000000000000000" pitchFamily="2" charset="2"/>
              <a:buChar char="§"/>
              <a:defRPr sz="2000"/>
            </a:lvl4pPr>
            <a:lvl5pPr marL="2114550" indent="-285750" algn="l">
              <a:buClr>
                <a:srgbClr val="00AEEF"/>
              </a:buClr>
              <a:buFont typeface="Wingdings" panose="05000000000000000000" pitchFamily="2" charset="2"/>
              <a:buChar char="§"/>
              <a:defRPr sz="20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p:txBody>
      </p:sp>
      <p:sp>
        <p:nvSpPr>
          <p:cNvPr id="27" name="Content Placeholder 2">
            <a:extLst>
              <a:ext uri="{FF2B5EF4-FFF2-40B4-BE49-F238E27FC236}">
                <a16:creationId xmlns:a16="http://schemas.microsoft.com/office/drawing/2014/main" id="{E547F618-F2BA-114A-9CB9-E89CFBA4CC19}"/>
              </a:ext>
            </a:extLst>
          </p:cNvPr>
          <p:cNvSpPr>
            <a:spLocks noGrp="1"/>
          </p:cNvSpPr>
          <p:nvPr>
            <p:ph idx="13" hasCustomPrompt="1"/>
          </p:nvPr>
        </p:nvSpPr>
        <p:spPr>
          <a:xfrm>
            <a:off x="7200000" y="1735977"/>
            <a:ext cx="4360250" cy="3722956"/>
          </a:xfrm>
        </p:spPr>
        <p:txBody>
          <a:bodyPr>
            <a:normAutofit/>
          </a:bodyPr>
          <a:lstStyle>
            <a:lvl1pPr marL="0" indent="0">
              <a:buNone/>
              <a:defRPr sz="2000" b="0" i="0">
                <a:latin typeface="Univers Next Pro Light" panose="020B0403030202020203"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Tree>
    <p:extLst>
      <p:ext uri="{BB962C8B-B14F-4D97-AF65-F5344CB8AC3E}">
        <p14:creationId xmlns:p14="http://schemas.microsoft.com/office/powerpoint/2010/main" val="977085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nd object 8">
    <p:bg>
      <p:bgPr>
        <a:solidFill>
          <a:srgbClr val="00AEEF"/>
        </a:solidFill>
        <a:effectLst/>
      </p:bgPr>
    </p:bg>
    <p:spTree>
      <p:nvGrpSpPr>
        <p:cNvPr id="1" name=""/>
        <p:cNvGrpSpPr/>
        <p:nvPr/>
      </p:nvGrpSpPr>
      <p:grpSpPr>
        <a:xfrm>
          <a:off x="0" y="0"/>
          <a:ext cx="0" cy="0"/>
          <a:chOff x="0" y="0"/>
          <a:chExt cx="0" cy="0"/>
        </a:xfrm>
      </p:grpSpPr>
      <p:sp>
        <p:nvSpPr>
          <p:cNvPr id="19" name="Date Placeholder 3">
            <a:extLst>
              <a:ext uri="{FF2B5EF4-FFF2-40B4-BE49-F238E27FC236}">
                <a16:creationId xmlns:a16="http://schemas.microsoft.com/office/drawing/2014/main" id="{2F809C2A-ED78-774E-803B-763A64F7EE44}"/>
              </a:ext>
            </a:extLst>
          </p:cNvPr>
          <p:cNvSpPr>
            <a:spLocks noGrp="1"/>
          </p:cNvSpPr>
          <p:nvPr>
            <p:ph type="dt" sz="half" idx="10"/>
          </p:nvPr>
        </p:nvSpPr>
        <p:spPr>
          <a:xfrm>
            <a:off x="480000" y="5733256"/>
            <a:ext cx="2844800" cy="331932"/>
          </a:xfrm>
        </p:spPr>
        <p:txBody>
          <a:bodyPr/>
          <a:lstStyle>
            <a:lvl1pPr>
              <a:defRPr>
                <a:solidFill>
                  <a:schemeClr val="bg1"/>
                </a:solidFill>
              </a:defRPr>
            </a:lvl1pPr>
          </a:lstStyle>
          <a:p>
            <a:fld id="{994ABF6D-B116-48FA-8A85-4C24104CDDB3}" type="datetimeFigureOut">
              <a:rPr lang="en-GB" smtClean="0"/>
              <a:pPr/>
              <a:t>13/06/2020</a:t>
            </a:fld>
            <a:endParaRPr lang="en-GB" dirty="0"/>
          </a:p>
        </p:txBody>
      </p:sp>
      <p:sp>
        <p:nvSpPr>
          <p:cNvPr id="20" name="Footer Placeholder 4">
            <a:extLst>
              <a:ext uri="{FF2B5EF4-FFF2-40B4-BE49-F238E27FC236}">
                <a16:creationId xmlns:a16="http://schemas.microsoft.com/office/drawing/2014/main" id="{D2DB18E1-098A-C447-9B09-1D5CB3187AD5}"/>
              </a:ext>
            </a:extLst>
          </p:cNvPr>
          <p:cNvSpPr>
            <a:spLocks noGrp="1"/>
          </p:cNvSpPr>
          <p:nvPr>
            <p:ph type="ftr" sz="quarter" idx="11"/>
          </p:nvPr>
        </p:nvSpPr>
        <p:spPr>
          <a:xfrm>
            <a:off x="480000" y="6079572"/>
            <a:ext cx="3190744" cy="301756"/>
          </a:xfrm>
        </p:spPr>
        <p:txBody>
          <a:bodyPr/>
          <a:lstStyle>
            <a:lvl1pPr algn="l">
              <a:defRPr>
                <a:solidFill>
                  <a:schemeClr val="bg1"/>
                </a:solidFill>
              </a:defRPr>
            </a:lvl1pPr>
          </a:lstStyle>
          <a:p>
            <a:endParaRPr lang="en-GB" dirty="0"/>
          </a:p>
        </p:txBody>
      </p:sp>
      <p:sp>
        <p:nvSpPr>
          <p:cNvPr id="21" name="Slide Number Placeholder 5">
            <a:extLst>
              <a:ext uri="{FF2B5EF4-FFF2-40B4-BE49-F238E27FC236}">
                <a16:creationId xmlns:a16="http://schemas.microsoft.com/office/drawing/2014/main" id="{EBBE1BEA-DE79-2243-A210-67BB096908C5}"/>
              </a:ext>
            </a:extLst>
          </p:cNvPr>
          <p:cNvSpPr>
            <a:spLocks noGrp="1"/>
          </p:cNvSpPr>
          <p:nvPr>
            <p:ph type="sldNum" sz="quarter" idx="12"/>
          </p:nvPr>
        </p:nvSpPr>
        <p:spPr>
          <a:xfrm>
            <a:off x="480000" y="6381328"/>
            <a:ext cx="2844800" cy="274324"/>
          </a:xfrm>
        </p:spPr>
        <p:txBody>
          <a:bodyPr/>
          <a:lstStyle>
            <a:lvl1pPr>
              <a:defRPr>
                <a:solidFill>
                  <a:schemeClr val="bg1"/>
                </a:solidFill>
              </a:defRPr>
            </a:lvl1pPr>
          </a:lstStyle>
          <a:p>
            <a:pPr algn="l"/>
            <a:fld id="{1099AA68-E695-4F58-BEEE-DDF7D9F5029C}" type="slidenum">
              <a:rPr lang="en-GB" smtClean="0"/>
              <a:pPr algn="l"/>
              <a:t>‹#›</a:t>
            </a:fld>
            <a:endParaRPr lang="en-GB" dirty="0"/>
          </a:p>
        </p:txBody>
      </p:sp>
      <p:sp>
        <p:nvSpPr>
          <p:cNvPr id="24" name="Title 1">
            <a:extLst>
              <a:ext uri="{FF2B5EF4-FFF2-40B4-BE49-F238E27FC236}">
                <a16:creationId xmlns:a16="http://schemas.microsoft.com/office/drawing/2014/main" id="{21F060E5-A962-A842-B950-0A236A02ADE9}"/>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chemeClr val="bg1"/>
                </a:solidFill>
                <a:highlight>
                  <a:srgbClr val="000000"/>
                </a:highlight>
                <a:latin typeface="Univers Next Pro Condensed" panose="020B0906030202020203" pitchFamily="34" charset="0"/>
              </a:defRPr>
            </a:lvl1pPr>
          </a:lstStyle>
          <a:p>
            <a:r>
              <a:rPr lang="en-US" dirty="0"/>
              <a:t> add headline here</a:t>
            </a:r>
            <a:endParaRPr lang="en-GB" dirty="0"/>
          </a:p>
        </p:txBody>
      </p:sp>
      <p:cxnSp>
        <p:nvCxnSpPr>
          <p:cNvPr id="25" name="Straight Connector 24">
            <a:extLst>
              <a:ext uri="{FF2B5EF4-FFF2-40B4-BE49-F238E27FC236}">
                <a16:creationId xmlns:a16="http://schemas.microsoft.com/office/drawing/2014/main" id="{A93EC14A-A687-FF43-80AE-C62B1C663369}"/>
              </a:ext>
            </a:extLst>
          </p:cNvPr>
          <p:cNvCxnSpPr>
            <a:cxnSpLocks/>
          </p:cNvCxnSpPr>
          <p:nvPr userDrawn="1"/>
        </p:nvCxnSpPr>
        <p:spPr>
          <a:xfrm flipV="1">
            <a:off x="16519" y="1391521"/>
            <a:ext cx="12175481" cy="42699"/>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26" name="Subtitle 2">
            <a:extLst>
              <a:ext uri="{FF2B5EF4-FFF2-40B4-BE49-F238E27FC236}">
                <a16:creationId xmlns:a16="http://schemas.microsoft.com/office/drawing/2014/main" id="{EFA5FD64-D39F-D844-BBE5-45557F16216D}"/>
              </a:ext>
            </a:extLst>
          </p:cNvPr>
          <p:cNvSpPr>
            <a:spLocks noGrp="1"/>
          </p:cNvSpPr>
          <p:nvPr>
            <p:ph type="subTitle" idx="1" hasCustomPrompt="1"/>
          </p:nvPr>
        </p:nvSpPr>
        <p:spPr>
          <a:xfrm>
            <a:off x="433137" y="1735976"/>
            <a:ext cx="6394383" cy="3722957"/>
          </a:xfrm>
          <a:solidFill>
            <a:srgbClr val="CCCCCC"/>
          </a:solidFill>
        </p:spPr>
        <p:txBody>
          <a:bodyPr lIns="180000" tIns="180000" bIns="72000">
            <a:normAutofit/>
          </a:bodyPr>
          <a:lstStyle>
            <a:lvl1pPr marL="342900" indent="-342900" algn="l">
              <a:buClr>
                <a:srgbClr val="00AEEF"/>
              </a:buClr>
              <a:buFont typeface="Wingdings" panose="05000000000000000000" pitchFamily="2" charset="2"/>
              <a:buChar char="§"/>
              <a:defRPr sz="3200" baseline="0">
                <a:latin typeface="Arial" panose="020B0604020202020204" pitchFamily="34" charset="0"/>
                <a:cs typeface="Arial" panose="020B0604020202020204" pitchFamily="34" charset="0"/>
              </a:defRPr>
            </a:lvl1pPr>
            <a:lvl2pPr marL="800100" indent="-342900" algn="l">
              <a:buClr>
                <a:srgbClr val="999999"/>
              </a:buClr>
              <a:buFont typeface="Wingdings" panose="05000000000000000000" pitchFamily="2" charset="2"/>
              <a:buChar char="§"/>
              <a:defRPr sz="2800"/>
            </a:lvl2pPr>
            <a:lvl3pPr marL="1200150" indent="-285750" algn="l">
              <a:buClr>
                <a:srgbClr val="00AEEF"/>
              </a:buClr>
              <a:buFont typeface="Wingdings" panose="05000000000000000000" pitchFamily="2" charset="2"/>
              <a:buChar char="§"/>
              <a:defRPr sz="2400"/>
            </a:lvl3pPr>
            <a:lvl4pPr marL="1657350" indent="-285750" algn="l">
              <a:buClr>
                <a:srgbClr val="999999"/>
              </a:buClr>
              <a:buFont typeface="Wingdings" panose="05000000000000000000" pitchFamily="2" charset="2"/>
              <a:buChar char="§"/>
              <a:defRPr sz="2000"/>
            </a:lvl4pPr>
            <a:lvl5pPr marL="2114550" indent="-285750" algn="l">
              <a:buClr>
                <a:srgbClr val="00AEEF"/>
              </a:buClr>
              <a:buFont typeface="Wingdings" panose="05000000000000000000" pitchFamily="2" charset="2"/>
              <a:buChar char="§"/>
              <a:defRPr sz="20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p:txBody>
      </p:sp>
      <p:sp>
        <p:nvSpPr>
          <p:cNvPr id="11" name="Content Placeholder 2">
            <a:extLst>
              <a:ext uri="{FF2B5EF4-FFF2-40B4-BE49-F238E27FC236}">
                <a16:creationId xmlns:a16="http://schemas.microsoft.com/office/drawing/2014/main" id="{E181569C-1EDC-A14B-AF66-DC662A22152F}"/>
              </a:ext>
            </a:extLst>
          </p:cNvPr>
          <p:cNvSpPr>
            <a:spLocks noGrp="1"/>
          </p:cNvSpPr>
          <p:nvPr>
            <p:ph idx="13" hasCustomPrompt="1"/>
          </p:nvPr>
        </p:nvSpPr>
        <p:spPr>
          <a:xfrm>
            <a:off x="7200000" y="1735977"/>
            <a:ext cx="4360250" cy="3722956"/>
          </a:xfrm>
        </p:spPr>
        <p:txBody>
          <a:bodyPr>
            <a:normAutofit/>
          </a:bodyPr>
          <a:lstStyle>
            <a:lvl1pPr marL="0" indent="0">
              <a:buNone/>
              <a:defRPr sz="2000" b="0" i="0">
                <a:latin typeface="Univers Next Pro Light" panose="020B0403030202020203"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pic>
        <p:nvPicPr>
          <p:cNvPr id="12" name="Picture 11" descr="A close up of a logo&#10;&#10;Description automatically generated">
            <a:extLst>
              <a:ext uri="{FF2B5EF4-FFF2-40B4-BE49-F238E27FC236}">
                <a16:creationId xmlns:a16="http://schemas.microsoft.com/office/drawing/2014/main" id="{60EC37E3-96A4-4A3B-9F60-DAFF1F72C3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95634" y="5733256"/>
            <a:ext cx="5296365" cy="1138800"/>
          </a:xfrm>
          <a:prstGeom prst="rect">
            <a:avLst/>
          </a:prstGeom>
        </p:spPr>
      </p:pic>
    </p:spTree>
    <p:extLst>
      <p:ext uri="{BB962C8B-B14F-4D97-AF65-F5344CB8AC3E}">
        <p14:creationId xmlns:p14="http://schemas.microsoft.com/office/powerpoint/2010/main" val="1079807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B11FE6B6-3EF0-CB4D-B5F9-454E5F1049D3}"/>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chemeClr val="tx1"/>
                </a:solidFill>
                <a:highlight>
                  <a:srgbClr val="00AEEF"/>
                </a:highlight>
                <a:latin typeface="Univers Next Pro Condensed" panose="020B0906030202020203" pitchFamily="34" charset="0"/>
              </a:defRPr>
            </a:lvl1pPr>
          </a:lstStyle>
          <a:p>
            <a:r>
              <a:rPr lang="en-US" dirty="0"/>
              <a:t> add headline here</a:t>
            </a:r>
            <a:endParaRPr lang="en-GB" dirty="0"/>
          </a:p>
        </p:txBody>
      </p:sp>
      <p:cxnSp>
        <p:nvCxnSpPr>
          <p:cNvPr id="18" name="Straight Connector 17">
            <a:extLst>
              <a:ext uri="{FF2B5EF4-FFF2-40B4-BE49-F238E27FC236}">
                <a16:creationId xmlns:a16="http://schemas.microsoft.com/office/drawing/2014/main" id="{F84506B1-4BE2-A445-8DE9-D4575C3F1AA8}"/>
              </a:ext>
            </a:extLst>
          </p:cNvPr>
          <p:cNvCxnSpPr>
            <a:cxnSpLocks/>
          </p:cNvCxnSpPr>
          <p:nvPr userDrawn="1"/>
        </p:nvCxnSpPr>
        <p:spPr>
          <a:xfrm flipV="1">
            <a:off x="16519" y="1391521"/>
            <a:ext cx="12175481" cy="42699"/>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1D9C58E6-6A77-E740-8A67-6AE88D1333BD}"/>
              </a:ext>
            </a:extLst>
          </p:cNvPr>
          <p:cNvSpPr>
            <a:spLocks noGrp="1"/>
          </p:cNvSpPr>
          <p:nvPr>
            <p:ph type="subTitle" idx="1" hasCustomPrompt="1"/>
          </p:nvPr>
        </p:nvSpPr>
        <p:spPr>
          <a:xfrm>
            <a:off x="432000" y="1697100"/>
            <a:ext cx="5350894" cy="3722957"/>
          </a:xfrm>
          <a:solidFill>
            <a:srgbClr val="00AEEF">
              <a:alpha val="25000"/>
            </a:srgbClr>
          </a:solidFill>
        </p:spPr>
        <p:txBody>
          <a:bodyPr lIns="180000" tIns="180000" bIns="72000">
            <a:normAutofit/>
          </a:bodyPr>
          <a:lstStyle>
            <a:lvl1pPr marL="342900" indent="-342900" algn="l">
              <a:buClr>
                <a:srgbClr val="00AEEF"/>
              </a:buClr>
              <a:buFont typeface="Wingdings" panose="05000000000000000000" pitchFamily="2" charset="2"/>
              <a:buChar char="§"/>
              <a:defRPr sz="3200" baseline="0">
                <a:latin typeface="Arial" panose="020B0604020202020204" pitchFamily="34" charset="0"/>
                <a:cs typeface="Arial" panose="020B0604020202020204" pitchFamily="34" charset="0"/>
              </a:defRPr>
            </a:lvl1pPr>
            <a:lvl2pPr marL="800100" indent="-342900" algn="l">
              <a:buClr>
                <a:srgbClr val="999999"/>
              </a:buClr>
              <a:buFont typeface="Wingdings" panose="05000000000000000000" pitchFamily="2" charset="2"/>
              <a:buChar char="§"/>
              <a:defRPr sz="2800"/>
            </a:lvl2pPr>
            <a:lvl3pPr marL="1200150" indent="-285750" algn="l">
              <a:buClr>
                <a:srgbClr val="00AEEF"/>
              </a:buClr>
              <a:buFont typeface="Wingdings" panose="05000000000000000000" pitchFamily="2" charset="2"/>
              <a:buChar char="§"/>
              <a:defRPr sz="2400"/>
            </a:lvl3pPr>
            <a:lvl4pPr marL="1657350" indent="-285750" algn="l">
              <a:buClr>
                <a:srgbClr val="999999"/>
              </a:buClr>
              <a:buFont typeface="Wingdings" panose="05000000000000000000" pitchFamily="2" charset="2"/>
              <a:buChar char="§"/>
              <a:defRPr sz="2000"/>
            </a:lvl4pPr>
            <a:lvl5pPr marL="2114550" indent="-285750" algn="l">
              <a:buClr>
                <a:srgbClr val="00AEEF"/>
              </a:buClr>
              <a:buFont typeface="Wingdings" panose="05000000000000000000" pitchFamily="2" charset="2"/>
              <a:buChar char="§"/>
              <a:defRPr sz="20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p:txBody>
      </p:sp>
      <p:sp>
        <p:nvSpPr>
          <p:cNvPr id="13" name="Text Placeholder 3">
            <a:extLst>
              <a:ext uri="{FF2B5EF4-FFF2-40B4-BE49-F238E27FC236}">
                <a16:creationId xmlns:a16="http://schemas.microsoft.com/office/drawing/2014/main" id="{4EA8AFAC-6634-9D44-9B66-82447A5FC944}"/>
              </a:ext>
            </a:extLst>
          </p:cNvPr>
          <p:cNvSpPr>
            <a:spLocks noGrp="1"/>
          </p:cNvSpPr>
          <p:nvPr>
            <p:ph type="body" sz="quarter" idx="13" hasCustomPrompt="1"/>
          </p:nvPr>
        </p:nvSpPr>
        <p:spPr>
          <a:xfrm>
            <a:off x="6318334" y="1743791"/>
            <a:ext cx="5351463" cy="3722688"/>
          </a:xfrm>
          <a:solidFill>
            <a:srgbClr val="00AEEF">
              <a:alpha val="25000"/>
            </a:srgbClr>
          </a:solidFill>
        </p:spPr>
        <p:txBody>
          <a:bodyPr lIns="180000" tIns="180000" bIns="72000"/>
          <a:lstStyle>
            <a:lvl1pPr marL="342000" indent="-342000">
              <a:buClr>
                <a:srgbClr val="00AEEF"/>
              </a:buClr>
              <a:buFont typeface="Wingdings" pitchFamily="2" charset="2"/>
              <a:buChar char="§"/>
              <a:defRPr lang="en-US" sz="3200" b="0" i="0" kern="1200" baseline="0" dirty="0" smtClean="0">
                <a:solidFill>
                  <a:schemeClr val="tx1"/>
                </a:solidFill>
                <a:latin typeface="Univers Next Pro" panose="020B0503030202020203" pitchFamily="34" charset="77"/>
                <a:ea typeface="+mn-ea"/>
                <a:cs typeface="Univers" panose="020F0502020204030204" pitchFamily="34" charset="0"/>
              </a:defRPr>
            </a:lvl1pPr>
            <a:lvl2pPr marL="792000" indent="-342000">
              <a:buClr>
                <a:srgbClr val="999999"/>
              </a:buClr>
              <a:buFont typeface="Wingdings" pitchFamily="2" charset="2"/>
              <a:buChar char="§"/>
              <a:defRPr lang="en-US" sz="2800" b="0" i="0" kern="1200" dirty="0" smtClean="0">
                <a:solidFill>
                  <a:schemeClr val="tx1"/>
                </a:solidFill>
                <a:latin typeface="Univers Next Pro" panose="020B0503030202020203" pitchFamily="34" charset="77"/>
                <a:ea typeface="+mn-ea"/>
                <a:cs typeface="Univers" panose="020F0502020204030204" pitchFamily="34" charset="0"/>
              </a:defRPr>
            </a:lvl2pPr>
            <a:lvl3pPr marL="1198800" indent="-284400">
              <a:buClr>
                <a:srgbClr val="00AEEF"/>
              </a:buClr>
              <a:buFont typeface="Wingdings" pitchFamily="2" charset="2"/>
              <a:buChar char="§"/>
              <a:defRPr lang="en-US" sz="2400" b="0" i="0" kern="1200" dirty="0" smtClean="0">
                <a:solidFill>
                  <a:schemeClr val="tx1"/>
                </a:solidFill>
                <a:latin typeface="Univers Next Pro" panose="020B0503030202020203" pitchFamily="34" charset="77"/>
                <a:ea typeface="+mn-ea"/>
                <a:cs typeface="Univers" panose="020F0502020204030204" pitchFamily="34" charset="0"/>
              </a:defRPr>
            </a:lvl3pPr>
            <a:lvl4pPr marL="1656000" indent="-284400">
              <a:buClr>
                <a:srgbClr val="999999"/>
              </a:buClr>
              <a:buFont typeface="Wingdings" pitchFamily="2" charset="2"/>
              <a:buChar char="§"/>
              <a:defRPr lang="en-US" sz="2000" b="0" i="0" kern="1200" dirty="0">
                <a:solidFill>
                  <a:schemeClr val="tx1"/>
                </a:solidFill>
                <a:latin typeface="Univers Next Pro" panose="020B0503030202020203" pitchFamily="34" charset="77"/>
                <a:ea typeface="+mn-ea"/>
                <a:cs typeface="Univers" panose="020F0502020204030204" pitchFamily="34" charset="0"/>
              </a:defRPr>
            </a:lvl4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p:txBody>
      </p:sp>
      <p:pic>
        <p:nvPicPr>
          <p:cNvPr id="3" name="Picture 2" descr="A picture containing drawing&#10;&#10;Description automatically generated">
            <a:extLst>
              <a:ext uri="{FF2B5EF4-FFF2-40B4-BE49-F238E27FC236}">
                <a16:creationId xmlns:a16="http://schemas.microsoft.com/office/drawing/2014/main" id="{DE2BF188-8574-4CF0-9C2C-A22D7FCF2A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40536" y="5778558"/>
            <a:ext cx="5351464" cy="1150647"/>
          </a:xfrm>
          <a:prstGeom prst="rect">
            <a:avLst/>
          </a:prstGeom>
        </p:spPr>
      </p:pic>
    </p:spTree>
    <p:extLst>
      <p:ext uri="{BB962C8B-B14F-4D97-AF65-F5344CB8AC3E}">
        <p14:creationId xmlns:p14="http://schemas.microsoft.com/office/powerpoint/2010/main" val="210034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mple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786F8ED-6F66-BE45-ADC6-D6BC0CEF0183}"/>
              </a:ext>
            </a:extLst>
          </p:cNvPr>
          <p:cNvSpPr>
            <a:spLocks noGrp="1"/>
          </p:cNvSpPr>
          <p:nvPr>
            <p:ph type="body" sz="quarter" idx="11" hasCustomPrompt="1"/>
          </p:nvPr>
        </p:nvSpPr>
        <p:spPr>
          <a:xfrm>
            <a:off x="360000" y="1652580"/>
            <a:ext cx="10858500" cy="4092575"/>
          </a:xfrm>
        </p:spPr>
        <p:txBody>
          <a:bodyPr tIns="180000"/>
          <a:lstStyle>
            <a:lvl1pPr marL="457200" indent="-457200">
              <a:spcAft>
                <a:spcPts val="1000"/>
              </a:spcAft>
              <a:buClr>
                <a:srgbClr val="00AEEF"/>
              </a:buClr>
              <a:buFont typeface="Wingdings" pitchFamily="2" charset="2"/>
              <a:buChar char="§"/>
              <a:defRPr/>
            </a:lvl1pPr>
            <a:lvl2pPr marL="800100" indent="-342900">
              <a:buClr>
                <a:schemeClr val="tx1"/>
              </a:buClr>
              <a:buFont typeface="Wingdings" pitchFamily="2" charset="2"/>
              <a:buChar char="§"/>
              <a:defRPr/>
            </a:lvl2pPr>
            <a:lvl3pPr marL="1143000" indent="-228600">
              <a:buClr>
                <a:srgbClr val="00AEEF"/>
              </a:buClr>
              <a:buFont typeface="Wingdings" pitchFamily="2" charset="2"/>
              <a:buChar char="§"/>
              <a:defRPr/>
            </a:lvl3pPr>
            <a:lvl4pPr marL="1600200" indent="-228600">
              <a:buClr>
                <a:schemeClr val="tx1"/>
              </a:buClr>
              <a:buFont typeface="Wingdings" pitchFamily="2" charset="2"/>
              <a:buChar char="§"/>
              <a:defRPr/>
            </a:lvl4pPr>
            <a:lvl5pPr marL="2114550" indent="-285750">
              <a:buClr>
                <a:srgbClr val="00AEEF"/>
              </a:buClr>
              <a:buFont typeface="Wingdings" pitchFamily="2" charset="2"/>
              <a:buChar char="§"/>
              <a:defRPr/>
            </a:lvl5pPr>
          </a:lstStyle>
          <a:p>
            <a:pPr lvl="0"/>
            <a:r>
              <a:rPr lang="en-US" b="0" i="0" dirty="0">
                <a:latin typeface="Univers Next Pro" panose="020B0503030202020203" pitchFamily="34" charset="77"/>
                <a:cs typeface="Univers" panose="020F0502020204030204" pitchFamily="34" charset="0"/>
              </a:rPr>
              <a:t>Click to add engaging text</a:t>
            </a:r>
          </a:p>
          <a:p>
            <a:pPr lvl="0"/>
            <a:r>
              <a:rPr lang="en-US" b="0" i="0" dirty="0">
                <a:latin typeface="Univers Next Pro" panose="020B0503030202020203" pitchFamily="34" charset="77"/>
                <a:cs typeface="Univers" panose="020F0502020204030204" pitchFamily="34" charset="0"/>
              </a:rPr>
              <a:t>And some more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a:p>
            <a:pPr lvl="4"/>
            <a:endParaRPr lang="en-US" b="0" i="0" dirty="0">
              <a:latin typeface="Univers Next Pro" panose="020B0503030202020203" pitchFamily="34" charset="77"/>
              <a:cs typeface="Univers" panose="020F0502020204030204" pitchFamily="34" charset="0"/>
            </a:endParaRPr>
          </a:p>
        </p:txBody>
      </p:sp>
      <p:cxnSp>
        <p:nvCxnSpPr>
          <p:cNvPr id="6" name="Straight Connector 5">
            <a:extLst>
              <a:ext uri="{FF2B5EF4-FFF2-40B4-BE49-F238E27FC236}">
                <a16:creationId xmlns:a16="http://schemas.microsoft.com/office/drawing/2014/main" id="{032FFBB5-AF36-DC41-B7D2-D1C8564792E3}"/>
              </a:ext>
            </a:extLst>
          </p:cNvPr>
          <p:cNvCxnSpPr>
            <a:cxnSpLocks/>
          </p:cNvCxnSpPr>
          <p:nvPr userDrawn="1"/>
        </p:nvCxnSpPr>
        <p:spPr>
          <a:xfrm flipV="1">
            <a:off x="16519" y="1391521"/>
            <a:ext cx="12175481" cy="42699"/>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CA965B56-7434-4F4E-9C33-F1D3F131942D}"/>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rgbClr val="00AEEF"/>
                </a:solidFill>
                <a:latin typeface="Univers Next Pro Condensed" panose="020B0906030202020203" pitchFamily="34" charset="0"/>
              </a:defRPr>
            </a:lvl1pPr>
          </a:lstStyle>
          <a:p>
            <a:r>
              <a:rPr lang="en-US" dirty="0"/>
              <a:t> add headline here</a:t>
            </a:r>
            <a:endParaRPr lang="en-GB" dirty="0"/>
          </a:p>
        </p:txBody>
      </p:sp>
    </p:spTree>
    <p:extLst>
      <p:ext uri="{BB962C8B-B14F-4D97-AF65-F5344CB8AC3E}">
        <p14:creationId xmlns:p14="http://schemas.microsoft.com/office/powerpoint/2010/main" val="472166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imple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A965B56-7434-4F4E-9C33-F1D3F131942D}"/>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rgbClr val="00AEEF"/>
                </a:solidFill>
                <a:latin typeface="Univers Next Pro Condensed" panose="020B0906030202020203" pitchFamily="34" charset="0"/>
              </a:defRPr>
            </a:lvl1pPr>
          </a:lstStyle>
          <a:p>
            <a:r>
              <a:rPr lang="en-US" dirty="0"/>
              <a:t> add headline here</a:t>
            </a:r>
            <a:endParaRPr lang="en-GB" dirty="0"/>
          </a:p>
        </p:txBody>
      </p:sp>
      <p:pic>
        <p:nvPicPr>
          <p:cNvPr id="9" name="Picture 8" descr="A picture containing drawing&#10;&#10;Description automatically generated">
            <a:extLst>
              <a:ext uri="{FF2B5EF4-FFF2-40B4-BE49-F238E27FC236}">
                <a16:creationId xmlns:a16="http://schemas.microsoft.com/office/drawing/2014/main" id="{45E98885-D580-4C7F-9EFC-0BD05E644B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15200" y="5918718"/>
            <a:ext cx="4876800" cy="1048587"/>
          </a:xfrm>
          <a:prstGeom prst="rect">
            <a:avLst/>
          </a:prstGeom>
        </p:spPr>
      </p:pic>
    </p:spTree>
    <p:extLst>
      <p:ext uri="{BB962C8B-B14F-4D97-AF65-F5344CB8AC3E}">
        <p14:creationId xmlns:p14="http://schemas.microsoft.com/office/powerpoint/2010/main" val="355814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causes Happy Healthy">
    <p:bg>
      <p:bgPr>
        <a:solidFill>
          <a:srgbClr val="00AEEF"/>
        </a:solidFill>
        <a:effectLst/>
      </p:bgPr>
    </p:bg>
    <p:spTree>
      <p:nvGrpSpPr>
        <p:cNvPr id="1" name=""/>
        <p:cNvGrpSpPr/>
        <p:nvPr/>
      </p:nvGrpSpPr>
      <p:grpSpPr>
        <a:xfrm>
          <a:off x="0" y="0"/>
          <a:ext cx="0" cy="0"/>
          <a:chOff x="0" y="0"/>
          <a:chExt cx="0" cy="0"/>
        </a:xfrm>
      </p:grpSpPr>
      <p:sp>
        <p:nvSpPr>
          <p:cNvPr id="18" name="Date Placeholder 3">
            <a:extLst>
              <a:ext uri="{FF2B5EF4-FFF2-40B4-BE49-F238E27FC236}">
                <a16:creationId xmlns:a16="http://schemas.microsoft.com/office/drawing/2014/main" id="{B485FB32-7577-A147-BB4B-6D806D53DF3C}"/>
              </a:ext>
            </a:extLst>
          </p:cNvPr>
          <p:cNvSpPr>
            <a:spLocks noGrp="1"/>
          </p:cNvSpPr>
          <p:nvPr>
            <p:ph type="dt" sz="half" idx="10"/>
          </p:nvPr>
        </p:nvSpPr>
        <p:spPr>
          <a:xfrm>
            <a:off x="480000" y="5733256"/>
            <a:ext cx="2844800" cy="331932"/>
          </a:xfrm>
        </p:spPr>
        <p:txBody>
          <a:bodyPr/>
          <a:lstStyle>
            <a:lvl1pPr>
              <a:defRPr>
                <a:solidFill>
                  <a:schemeClr val="bg1"/>
                </a:solidFill>
              </a:defRPr>
            </a:lvl1pPr>
          </a:lstStyle>
          <a:p>
            <a:fld id="{994ABF6D-B116-48FA-8A85-4C24104CDDB3}" type="datetimeFigureOut">
              <a:rPr lang="en-GB" smtClean="0"/>
              <a:pPr/>
              <a:t>13/06/2020</a:t>
            </a:fld>
            <a:endParaRPr lang="en-GB" dirty="0"/>
          </a:p>
        </p:txBody>
      </p:sp>
      <p:sp>
        <p:nvSpPr>
          <p:cNvPr id="19" name="Footer Placeholder 4">
            <a:extLst>
              <a:ext uri="{FF2B5EF4-FFF2-40B4-BE49-F238E27FC236}">
                <a16:creationId xmlns:a16="http://schemas.microsoft.com/office/drawing/2014/main" id="{F80C1448-6D5C-D548-83B1-64417ADD64CE}"/>
              </a:ext>
            </a:extLst>
          </p:cNvPr>
          <p:cNvSpPr>
            <a:spLocks noGrp="1"/>
          </p:cNvSpPr>
          <p:nvPr>
            <p:ph type="ftr" sz="quarter" idx="11"/>
          </p:nvPr>
        </p:nvSpPr>
        <p:spPr>
          <a:xfrm>
            <a:off x="480000" y="6079572"/>
            <a:ext cx="3190744" cy="301756"/>
          </a:xfrm>
        </p:spPr>
        <p:txBody>
          <a:bodyPr/>
          <a:lstStyle>
            <a:lvl1pPr algn="l">
              <a:defRPr>
                <a:solidFill>
                  <a:schemeClr val="bg1"/>
                </a:solidFill>
              </a:defRPr>
            </a:lvl1pPr>
          </a:lstStyle>
          <a:p>
            <a:endParaRPr lang="en-GB" dirty="0"/>
          </a:p>
        </p:txBody>
      </p:sp>
      <p:sp>
        <p:nvSpPr>
          <p:cNvPr id="20" name="Slide Number Placeholder 5">
            <a:extLst>
              <a:ext uri="{FF2B5EF4-FFF2-40B4-BE49-F238E27FC236}">
                <a16:creationId xmlns:a16="http://schemas.microsoft.com/office/drawing/2014/main" id="{C82639CE-23BC-4D41-9E2A-BB319EB57FBE}"/>
              </a:ext>
            </a:extLst>
          </p:cNvPr>
          <p:cNvSpPr>
            <a:spLocks noGrp="1"/>
          </p:cNvSpPr>
          <p:nvPr>
            <p:ph type="sldNum" sz="quarter" idx="12"/>
          </p:nvPr>
        </p:nvSpPr>
        <p:spPr>
          <a:xfrm>
            <a:off x="480000" y="6381328"/>
            <a:ext cx="2844800" cy="274324"/>
          </a:xfrm>
        </p:spPr>
        <p:txBody>
          <a:bodyPr/>
          <a:lstStyle>
            <a:lvl1pPr>
              <a:defRPr>
                <a:solidFill>
                  <a:schemeClr val="bg1"/>
                </a:solidFill>
              </a:defRPr>
            </a:lvl1pPr>
          </a:lstStyle>
          <a:p>
            <a:pPr algn="l"/>
            <a:fld id="{1099AA68-E695-4F58-BEEE-DDF7D9F5029C}" type="slidenum">
              <a:rPr lang="en-GB" smtClean="0"/>
              <a:pPr algn="l"/>
              <a:t>‹#›</a:t>
            </a:fld>
            <a:endParaRPr lang="en-GB" dirty="0"/>
          </a:p>
        </p:txBody>
      </p:sp>
      <p:sp>
        <p:nvSpPr>
          <p:cNvPr id="22" name="Title 1">
            <a:extLst>
              <a:ext uri="{FF2B5EF4-FFF2-40B4-BE49-F238E27FC236}">
                <a16:creationId xmlns:a16="http://schemas.microsoft.com/office/drawing/2014/main" id="{57831B11-FE25-2B4D-9760-E3A4BEB904D1}"/>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chemeClr val="bg1"/>
                </a:solidFill>
                <a:highlight>
                  <a:srgbClr val="000000"/>
                </a:highlight>
                <a:latin typeface="Univers Next Pro Condensed" panose="020B0906030202020203" pitchFamily="34" charset="0"/>
              </a:defRPr>
            </a:lvl1pPr>
          </a:lstStyle>
          <a:p>
            <a:r>
              <a:rPr lang="en-US" dirty="0"/>
              <a:t> Happy, healthy lives </a:t>
            </a:r>
            <a:endParaRPr lang="en-GB" dirty="0"/>
          </a:p>
        </p:txBody>
      </p:sp>
      <p:cxnSp>
        <p:nvCxnSpPr>
          <p:cNvPr id="23" name="Straight Connector 22">
            <a:extLst>
              <a:ext uri="{FF2B5EF4-FFF2-40B4-BE49-F238E27FC236}">
                <a16:creationId xmlns:a16="http://schemas.microsoft.com/office/drawing/2014/main" id="{E170F6DF-87C8-8C4D-AD78-CBC99F743898}"/>
              </a:ext>
            </a:extLst>
          </p:cNvPr>
          <p:cNvCxnSpPr>
            <a:cxnSpLocks/>
          </p:cNvCxnSpPr>
          <p:nvPr userDrawn="1"/>
        </p:nvCxnSpPr>
        <p:spPr>
          <a:xfrm flipV="1">
            <a:off x="16519" y="1391521"/>
            <a:ext cx="12175481" cy="42699"/>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1E0ECEF6-2497-0248-9835-35DF171E2222}"/>
              </a:ext>
            </a:extLst>
          </p:cNvPr>
          <p:cNvSpPr>
            <a:spLocks noGrp="1"/>
          </p:cNvSpPr>
          <p:nvPr>
            <p:ph type="subTitle" idx="1" hasCustomPrompt="1"/>
          </p:nvPr>
        </p:nvSpPr>
        <p:spPr>
          <a:xfrm>
            <a:off x="431998" y="1735200"/>
            <a:ext cx="6393600" cy="3722957"/>
          </a:xfrm>
          <a:solidFill>
            <a:srgbClr val="FFFFFF">
              <a:alpha val="75000"/>
            </a:srgbClr>
          </a:solidFill>
        </p:spPr>
        <p:txBody>
          <a:bodyPr lIns="180000" tIns="180000" bIns="72000">
            <a:normAutofit/>
          </a:bodyPr>
          <a:lstStyle>
            <a:lvl1pPr marL="342900" indent="-342900" algn="l">
              <a:buClr>
                <a:srgbClr val="00AEEF"/>
              </a:buClr>
              <a:buFont typeface="Wingdings" panose="05000000000000000000" pitchFamily="2" charset="2"/>
              <a:buChar char="§"/>
              <a:defRPr sz="3200" baseline="0">
                <a:latin typeface="Arial" panose="020B0604020202020204" pitchFamily="34" charset="0"/>
                <a:cs typeface="Arial" panose="020B0604020202020204" pitchFamily="34" charset="0"/>
              </a:defRPr>
            </a:lvl1pPr>
            <a:lvl2pPr marL="800100" indent="-342900" algn="l">
              <a:buClr>
                <a:srgbClr val="999999"/>
              </a:buClr>
              <a:buFont typeface="Wingdings" panose="05000000000000000000" pitchFamily="2" charset="2"/>
              <a:buChar char="§"/>
              <a:defRPr sz="2800"/>
            </a:lvl2pPr>
            <a:lvl3pPr marL="1200150" indent="-285750" algn="l">
              <a:buClr>
                <a:srgbClr val="00AEEF"/>
              </a:buClr>
              <a:buFont typeface="Wingdings" panose="05000000000000000000" pitchFamily="2" charset="2"/>
              <a:buChar char="§"/>
              <a:defRPr sz="2400"/>
            </a:lvl3pPr>
            <a:lvl4pPr marL="1657350" indent="-285750" algn="l">
              <a:buClr>
                <a:srgbClr val="999999"/>
              </a:buClr>
              <a:buFont typeface="Wingdings" panose="05000000000000000000" pitchFamily="2" charset="2"/>
              <a:buChar char="§"/>
              <a:defRPr sz="2000"/>
            </a:lvl4pPr>
            <a:lvl5pPr marL="2114550" indent="-285750" algn="l">
              <a:buClr>
                <a:srgbClr val="00AEEF"/>
              </a:buClr>
              <a:buFont typeface="Wingdings" panose="05000000000000000000" pitchFamily="2" charset="2"/>
              <a:buChar char="§"/>
              <a:defRPr sz="20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p:txBody>
      </p:sp>
      <p:pic>
        <p:nvPicPr>
          <p:cNvPr id="5" name="Picture 4" descr="A group of people posing for the camera&#10;&#10;Description automatically generated">
            <a:extLst>
              <a:ext uri="{FF2B5EF4-FFF2-40B4-BE49-F238E27FC236}">
                <a16:creationId xmlns:a16="http://schemas.microsoft.com/office/drawing/2014/main" id="{B521DE52-F672-42FF-B152-EAC43626C1A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555613" y="1724410"/>
            <a:ext cx="3722958" cy="3733747"/>
          </a:xfrm>
          <a:prstGeom prst="rect">
            <a:avLst/>
          </a:prstGeom>
        </p:spPr>
      </p:pic>
      <p:pic>
        <p:nvPicPr>
          <p:cNvPr id="14" name="Picture 13" descr="A close up of a logo&#10;&#10;Description automatically generated">
            <a:extLst>
              <a:ext uri="{FF2B5EF4-FFF2-40B4-BE49-F238E27FC236}">
                <a16:creationId xmlns:a16="http://schemas.microsoft.com/office/drawing/2014/main" id="{EFAD32A9-DA84-4E54-8571-875AEEB0F52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95634" y="5790406"/>
            <a:ext cx="5296365" cy="1138800"/>
          </a:xfrm>
          <a:prstGeom prst="rect">
            <a:avLst/>
          </a:prstGeom>
        </p:spPr>
      </p:pic>
    </p:spTree>
    <p:extLst>
      <p:ext uri="{BB962C8B-B14F-4D97-AF65-F5344CB8AC3E}">
        <p14:creationId xmlns:p14="http://schemas.microsoft.com/office/powerpoint/2010/main" val="3180818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causes Education">
    <p:bg>
      <p:bgPr>
        <a:solidFill>
          <a:srgbClr val="00AEEF"/>
        </a:solidFill>
        <a:effectLst/>
      </p:bgPr>
    </p:bg>
    <p:spTree>
      <p:nvGrpSpPr>
        <p:cNvPr id="1" name=""/>
        <p:cNvGrpSpPr/>
        <p:nvPr/>
      </p:nvGrpSpPr>
      <p:grpSpPr>
        <a:xfrm>
          <a:off x="0" y="0"/>
          <a:ext cx="0" cy="0"/>
          <a:chOff x="0" y="0"/>
          <a:chExt cx="0" cy="0"/>
        </a:xfrm>
      </p:grpSpPr>
      <p:sp>
        <p:nvSpPr>
          <p:cNvPr id="18" name="Date Placeholder 3">
            <a:extLst>
              <a:ext uri="{FF2B5EF4-FFF2-40B4-BE49-F238E27FC236}">
                <a16:creationId xmlns:a16="http://schemas.microsoft.com/office/drawing/2014/main" id="{B485FB32-7577-A147-BB4B-6D806D53DF3C}"/>
              </a:ext>
            </a:extLst>
          </p:cNvPr>
          <p:cNvSpPr>
            <a:spLocks noGrp="1"/>
          </p:cNvSpPr>
          <p:nvPr>
            <p:ph type="dt" sz="half" idx="10"/>
          </p:nvPr>
        </p:nvSpPr>
        <p:spPr>
          <a:xfrm>
            <a:off x="480000" y="5733256"/>
            <a:ext cx="2844800" cy="331932"/>
          </a:xfrm>
        </p:spPr>
        <p:txBody>
          <a:bodyPr/>
          <a:lstStyle>
            <a:lvl1pPr>
              <a:defRPr>
                <a:solidFill>
                  <a:schemeClr val="bg1"/>
                </a:solidFill>
              </a:defRPr>
            </a:lvl1pPr>
          </a:lstStyle>
          <a:p>
            <a:fld id="{994ABF6D-B116-48FA-8A85-4C24104CDDB3}" type="datetimeFigureOut">
              <a:rPr lang="en-GB" smtClean="0"/>
              <a:pPr/>
              <a:t>13/06/2020</a:t>
            </a:fld>
            <a:endParaRPr lang="en-GB" dirty="0"/>
          </a:p>
        </p:txBody>
      </p:sp>
      <p:sp>
        <p:nvSpPr>
          <p:cNvPr id="19" name="Footer Placeholder 4">
            <a:extLst>
              <a:ext uri="{FF2B5EF4-FFF2-40B4-BE49-F238E27FC236}">
                <a16:creationId xmlns:a16="http://schemas.microsoft.com/office/drawing/2014/main" id="{F80C1448-6D5C-D548-83B1-64417ADD64CE}"/>
              </a:ext>
            </a:extLst>
          </p:cNvPr>
          <p:cNvSpPr>
            <a:spLocks noGrp="1"/>
          </p:cNvSpPr>
          <p:nvPr>
            <p:ph type="ftr" sz="quarter" idx="11"/>
          </p:nvPr>
        </p:nvSpPr>
        <p:spPr>
          <a:xfrm>
            <a:off x="480000" y="6079572"/>
            <a:ext cx="3190744" cy="301756"/>
          </a:xfrm>
        </p:spPr>
        <p:txBody>
          <a:bodyPr/>
          <a:lstStyle>
            <a:lvl1pPr algn="l">
              <a:defRPr>
                <a:solidFill>
                  <a:schemeClr val="bg1"/>
                </a:solidFill>
              </a:defRPr>
            </a:lvl1pPr>
          </a:lstStyle>
          <a:p>
            <a:endParaRPr lang="en-GB" dirty="0"/>
          </a:p>
        </p:txBody>
      </p:sp>
      <p:sp>
        <p:nvSpPr>
          <p:cNvPr id="20" name="Slide Number Placeholder 5">
            <a:extLst>
              <a:ext uri="{FF2B5EF4-FFF2-40B4-BE49-F238E27FC236}">
                <a16:creationId xmlns:a16="http://schemas.microsoft.com/office/drawing/2014/main" id="{C82639CE-23BC-4D41-9E2A-BB319EB57FBE}"/>
              </a:ext>
            </a:extLst>
          </p:cNvPr>
          <p:cNvSpPr>
            <a:spLocks noGrp="1"/>
          </p:cNvSpPr>
          <p:nvPr>
            <p:ph type="sldNum" sz="quarter" idx="12"/>
          </p:nvPr>
        </p:nvSpPr>
        <p:spPr>
          <a:xfrm>
            <a:off x="480000" y="6381328"/>
            <a:ext cx="2844800" cy="274324"/>
          </a:xfrm>
        </p:spPr>
        <p:txBody>
          <a:bodyPr/>
          <a:lstStyle>
            <a:lvl1pPr>
              <a:defRPr>
                <a:solidFill>
                  <a:schemeClr val="bg1"/>
                </a:solidFill>
              </a:defRPr>
            </a:lvl1pPr>
          </a:lstStyle>
          <a:p>
            <a:pPr algn="l"/>
            <a:fld id="{1099AA68-E695-4F58-BEEE-DDF7D9F5029C}" type="slidenum">
              <a:rPr lang="en-GB" smtClean="0"/>
              <a:pPr algn="l"/>
              <a:t>‹#›</a:t>
            </a:fld>
            <a:endParaRPr lang="en-GB" dirty="0"/>
          </a:p>
        </p:txBody>
      </p:sp>
      <p:sp>
        <p:nvSpPr>
          <p:cNvPr id="22" name="Title 1">
            <a:extLst>
              <a:ext uri="{FF2B5EF4-FFF2-40B4-BE49-F238E27FC236}">
                <a16:creationId xmlns:a16="http://schemas.microsoft.com/office/drawing/2014/main" id="{57831B11-FE25-2B4D-9760-E3A4BEB904D1}"/>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chemeClr val="bg1"/>
                </a:solidFill>
                <a:highlight>
                  <a:srgbClr val="000000"/>
                </a:highlight>
                <a:latin typeface="Univers Next Pro Condensed" panose="020B0906030202020203" pitchFamily="34" charset="0"/>
              </a:defRPr>
            </a:lvl1pPr>
          </a:lstStyle>
          <a:p>
            <a:r>
              <a:rPr lang="en-US" dirty="0"/>
              <a:t> education</a:t>
            </a:r>
            <a:endParaRPr lang="en-GB" dirty="0"/>
          </a:p>
        </p:txBody>
      </p:sp>
      <p:cxnSp>
        <p:nvCxnSpPr>
          <p:cNvPr id="23" name="Straight Connector 22">
            <a:extLst>
              <a:ext uri="{FF2B5EF4-FFF2-40B4-BE49-F238E27FC236}">
                <a16:creationId xmlns:a16="http://schemas.microsoft.com/office/drawing/2014/main" id="{E170F6DF-87C8-8C4D-AD78-CBC99F743898}"/>
              </a:ext>
            </a:extLst>
          </p:cNvPr>
          <p:cNvCxnSpPr>
            <a:cxnSpLocks/>
          </p:cNvCxnSpPr>
          <p:nvPr userDrawn="1"/>
        </p:nvCxnSpPr>
        <p:spPr>
          <a:xfrm flipV="1">
            <a:off x="16519" y="1391521"/>
            <a:ext cx="12175481" cy="42699"/>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1E0ECEF6-2497-0248-9835-35DF171E2222}"/>
              </a:ext>
            </a:extLst>
          </p:cNvPr>
          <p:cNvSpPr>
            <a:spLocks noGrp="1"/>
          </p:cNvSpPr>
          <p:nvPr>
            <p:ph type="subTitle" idx="1" hasCustomPrompt="1"/>
          </p:nvPr>
        </p:nvSpPr>
        <p:spPr>
          <a:xfrm>
            <a:off x="431998" y="1735200"/>
            <a:ext cx="6393600" cy="3722957"/>
          </a:xfrm>
          <a:solidFill>
            <a:srgbClr val="FFFFFF">
              <a:alpha val="75000"/>
            </a:srgbClr>
          </a:solidFill>
        </p:spPr>
        <p:txBody>
          <a:bodyPr lIns="180000" tIns="180000" bIns="72000">
            <a:normAutofit/>
          </a:bodyPr>
          <a:lstStyle>
            <a:lvl1pPr marL="342900" indent="-342900" algn="l">
              <a:buClr>
                <a:srgbClr val="00AEEF"/>
              </a:buClr>
              <a:buFont typeface="Wingdings" panose="05000000000000000000" pitchFamily="2" charset="2"/>
              <a:buChar char="§"/>
              <a:defRPr sz="3200" baseline="0">
                <a:latin typeface="Arial" panose="020B0604020202020204" pitchFamily="34" charset="0"/>
                <a:cs typeface="Arial" panose="020B0604020202020204" pitchFamily="34" charset="0"/>
              </a:defRPr>
            </a:lvl1pPr>
            <a:lvl2pPr marL="800100" indent="-342900" algn="l">
              <a:buClr>
                <a:srgbClr val="999999"/>
              </a:buClr>
              <a:buFont typeface="Wingdings" panose="05000000000000000000" pitchFamily="2" charset="2"/>
              <a:buChar char="§"/>
              <a:defRPr sz="2800"/>
            </a:lvl2pPr>
            <a:lvl3pPr marL="1200150" indent="-285750" algn="l">
              <a:buClr>
                <a:srgbClr val="00AEEF"/>
              </a:buClr>
              <a:buFont typeface="Wingdings" panose="05000000000000000000" pitchFamily="2" charset="2"/>
              <a:buChar char="§"/>
              <a:defRPr sz="2400"/>
            </a:lvl3pPr>
            <a:lvl4pPr marL="1657350" indent="-285750" algn="l">
              <a:buClr>
                <a:srgbClr val="999999"/>
              </a:buClr>
              <a:buFont typeface="Wingdings" panose="05000000000000000000" pitchFamily="2" charset="2"/>
              <a:buChar char="§"/>
              <a:defRPr sz="2000"/>
            </a:lvl4pPr>
            <a:lvl5pPr marL="2114550" indent="-285750" algn="l">
              <a:buClr>
                <a:srgbClr val="00AEEF"/>
              </a:buClr>
              <a:buFont typeface="Wingdings" panose="05000000000000000000" pitchFamily="2" charset="2"/>
              <a:buChar char="§"/>
              <a:defRPr sz="20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p:txBody>
      </p:sp>
      <p:pic>
        <p:nvPicPr>
          <p:cNvPr id="11" name="Picture 10">
            <a:extLst>
              <a:ext uri="{FF2B5EF4-FFF2-40B4-BE49-F238E27FC236}">
                <a16:creationId xmlns:a16="http://schemas.microsoft.com/office/drawing/2014/main" id="{FF10F82B-DCE9-D446-8716-17CA4294A4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18334" y="5864401"/>
            <a:ext cx="5873666" cy="993599"/>
          </a:xfrm>
          <a:prstGeom prst="rect">
            <a:avLst/>
          </a:prstGeom>
        </p:spPr>
      </p:pic>
      <p:pic>
        <p:nvPicPr>
          <p:cNvPr id="8" name="Picture 7" descr="A picture containing grass, outdoor, building, man&#10;&#10;Description automatically generated">
            <a:extLst>
              <a:ext uri="{FF2B5EF4-FFF2-40B4-BE49-F238E27FC236}">
                <a16:creationId xmlns:a16="http://schemas.microsoft.com/office/drawing/2014/main" id="{4F095093-BD19-4072-9C47-B89A1EA671A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16"/>
          <a:stretch/>
        </p:blipFill>
        <p:spPr>
          <a:xfrm>
            <a:off x="7551452" y="1715768"/>
            <a:ext cx="3802348" cy="3749196"/>
          </a:xfrm>
          <a:prstGeom prst="rect">
            <a:avLst/>
          </a:prstGeom>
        </p:spPr>
      </p:pic>
    </p:spTree>
    <p:extLst>
      <p:ext uri="{BB962C8B-B14F-4D97-AF65-F5344CB8AC3E}">
        <p14:creationId xmlns:p14="http://schemas.microsoft.com/office/powerpoint/2010/main" val="35190550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causes Children on the move">
    <p:bg>
      <p:bgPr>
        <a:solidFill>
          <a:srgbClr val="00AEEF"/>
        </a:solidFill>
        <a:effectLst/>
      </p:bgPr>
    </p:bg>
    <p:spTree>
      <p:nvGrpSpPr>
        <p:cNvPr id="1" name=""/>
        <p:cNvGrpSpPr/>
        <p:nvPr/>
      </p:nvGrpSpPr>
      <p:grpSpPr>
        <a:xfrm>
          <a:off x="0" y="0"/>
          <a:ext cx="0" cy="0"/>
          <a:chOff x="0" y="0"/>
          <a:chExt cx="0" cy="0"/>
        </a:xfrm>
      </p:grpSpPr>
      <p:sp>
        <p:nvSpPr>
          <p:cNvPr id="18" name="Date Placeholder 3">
            <a:extLst>
              <a:ext uri="{FF2B5EF4-FFF2-40B4-BE49-F238E27FC236}">
                <a16:creationId xmlns:a16="http://schemas.microsoft.com/office/drawing/2014/main" id="{B485FB32-7577-A147-BB4B-6D806D53DF3C}"/>
              </a:ext>
            </a:extLst>
          </p:cNvPr>
          <p:cNvSpPr>
            <a:spLocks noGrp="1"/>
          </p:cNvSpPr>
          <p:nvPr>
            <p:ph type="dt" sz="half" idx="10"/>
          </p:nvPr>
        </p:nvSpPr>
        <p:spPr>
          <a:xfrm>
            <a:off x="480000" y="5733256"/>
            <a:ext cx="2844800" cy="331932"/>
          </a:xfrm>
        </p:spPr>
        <p:txBody>
          <a:bodyPr/>
          <a:lstStyle>
            <a:lvl1pPr>
              <a:defRPr>
                <a:solidFill>
                  <a:schemeClr val="bg1"/>
                </a:solidFill>
              </a:defRPr>
            </a:lvl1pPr>
          </a:lstStyle>
          <a:p>
            <a:fld id="{994ABF6D-B116-48FA-8A85-4C24104CDDB3}" type="datetimeFigureOut">
              <a:rPr lang="en-GB" smtClean="0"/>
              <a:pPr/>
              <a:t>13/06/2020</a:t>
            </a:fld>
            <a:endParaRPr lang="en-GB" dirty="0"/>
          </a:p>
        </p:txBody>
      </p:sp>
      <p:sp>
        <p:nvSpPr>
          <p:cNvPr id="19" name="Footer Placeholder 4">
            <a:extLst>
              <a:ext uri="{FF2B5EF4-FFF2-40B4-BE49-F238E27FC236}">
                <a16:creationId xmlns:a16="http://schemas.microsoft.com/office/drawing/2014/main" id="{F80C1448-6D5C-D548-83B1-64417ADD64CE}"/>
              </a:ext>
            </a:extLst>
          </p:cNvPr>
          <p:cNvSpPr>
            <a:spLocks noGrp="1"/>
          </p:cNvSpPr>
          <p:nvPr>
            <p:ph type="ftr" sz="quarter" idx="11"/>
          </p:nvPr>
        </p:nvSpPr>
        <p:spPr>
          <a:xfrm>
            <a:off x="480000" y="6079572"/>
            <a:ext cx="3190744" cy="301756"/>
          </a:xfrm>
        </p:spPr>
        <p:txBody>
          <a:bodyPr/>
          <a:lstStyle>
            <a:lvl1pPr algn="l">
              <a:defRPr>
                <a:solidFill>
                  <a:schemeClr val="bg1"/>
                </a:solidFill>
              </a:defRPr>
            </a:lvl1pPr>
          </a:lstStyle>
          <a:p>
            <a:endParaRPr lang="en-GB" dirty="0"/>
          </a:p>
        </p:txBody>
      </p:sp>
      <p:sp>
        <p:nvSpPr>
          <p:cNvPr id="20" name="Slide Number Placeholder 5">
            <a:extLst>
              <a:ext uri="{FF2B5EF4-FFF2-40B4-BE49-F238E27FC236}">
                <a16:creationId xmlns:a16="http://schemas.microsoft.com/office/drawing/2014/main" id="{C82639CE-23BC-4D41-9E2A-BB319EB57FBE}"/>
              </a:ext>
            </a:extLst>
          </p:cNvPr>
          <p:cNvSpPr>
            <a:spLocks noGrp="1"/>
          </p:cNvSpPr>
          <p:nvPr>
            <p:ph type="sldNum" sz="quarter" idx="12"/>
          </p:nvPr>
        </p:nvSpPr>
        <p:spPr>
          <a:xfrm>
            <a:off x="480000" y="6381328"/>
            <a:ext cx="2844800" cy="274324"/>
          </a:xfrm>
        </p:spPr>
        <p:txBody>
          <a:bodyPr/>
          <a:lstStyle>
            <a:lvl1pPr>
              <a:defRPr>
                <a:solidFill>
                  <a:schemeClr val="bg1"/>
                </a:solidFill>
              </a:defRPr>
            </a:lvl1pPr>
          </a:lstStyle>
          <a:p>
            <a:pPr algn="l"/>
            <a:fld id="{1099AA68-E695-4F58-BEEE-DDF7D9F5029C}" type="slidenum">
              <a:rPr lang="en-GB" smtClean="0"/>
              <a:pPr algn="l"/>
              <a:t>‹#›</a:t>
            </a:fld>
            <a:endParaRPr lang="en-GB" dirty="0"/>
          </a:p>
        </p:txBody>
      </p:sp>
      <p:sp>
        <p:nvSpPr>
          <p:cNvPr id="22" name="Title 1">
            <a:extLst>
              <a:ext uri="{FF2B5EF4-FFF2-40B4-BE49-F238E27FC236}">
                <a16:creationId xmlns:a16="http://schemas.microsoft.com/office/drawing/2014/main" id="{57831B11-FE25-2B4D-9760-E3A4BEB904D1}"/>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chemeClr val="bg1"/>
                </a:solidFill>
                <a:highlight>
                  <a:srgbClr val="000000"/>
                </a:highlight>
                <a:latin typeface="Univers Next Pro Condensed" panose="020B0906030202020203" pitchFamily="34" charset="0"/>
              </a:defRPr>
            </a:lvl1pPr>
          </a:lstStyle>
          <a:p>
            <a:r>
              <a:rPr lang="en-US" dirty="0"/>
              <a:t> Children on the move</a:t>
            </a:r>
            <a:endParaRPr lang="en-GB" dirty="0"/>
          </a:p>
        </p:txBody>
      </p:sp>
      <p:cxnSp>
        <p:nvCxnSpPr>
          <p:cNvPr id="23" name="Straight Connector 22">
            <a:extLst>
              <a:ext uri="{FF2B5EF4-FFF2-40B4-BE49-F238E27FC236}">
                <a16:creationId xmlns:a16="http://schemas.microsoft.com/office/drawing/2014/main" id="{E170F6DF-87C8-8C4D-AD78-CBC99F743898}"/>
              </a:ext>
            </a:extLst>
          </p:cNvPr>
          <p:cNvCxnSpPr>
            <a:cxnSpLocks/>
          </p:cNvCxnSpPr>
          <p:nvPr userDrawn="1"/>
        </p:nvCxnSpPr>
        <p:spPr>
          <a:xfrm flipV="1">
            <a:off x="16519" y="1391521"/>
            <a:ext cx="12175481" cy="42699"/>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1E0ECEF6-2497-0248-9835-35DF171E2222}"/>
              </a:ext>
            </a:extLst>
          </p:cNvPr>
          <p:cNvSpPr>
            <a:spLocks noGrp="1"/>
          </p:cNvSpPr>
          <p:nvPr>
            <p:ph type="subTitle" idx="1" hasCustomPrompt="1"/>
          </p:nvPr>
        </p:nvSpPr>
        <p:spPr>
          <a:xfrm>
            <a:off x="431998" y="1735200"/>
            <a:ext cx="6393600" cy="3722957"/>
          </a:xfrm>
          <a:solidFill>
            <a:srgbClr val="FFFFFF">
              <a:alpha val="75000"/>
            </a:srgbClr>
          </a:solidFill>
        </p:spPr>
        <p:txBody>
          <a:bodyPr lIns="180000" tIns="180000" bIns="72000">
            <a:normAutofit/>
          </a:bodyPr>
          <a:lstStyle>
            <a:lvl1pPr marL="342900" indent="-342900" algn="l">
              <a:buClr>
                <a:srgbClr val="00AEEF"/>
              </a:buClr>
              <a:buFont typeface="Wingdings" panose="05000000000000000000" pitchFamily="2" charset="2"/>
              <a:buChar char="§"/>
              <a:defRPr sz="3200" baseline="0">
                <a:latin typeface="Arial" panose="020B0604020202020204" pitchFamily="34" charset="0"/>
                <a:cs typeface="Arial" panose="020B0604020202020204" pitchFamily="34" charset="0"/>
              </a:defRPr>
            </a:lvl1pPr>
            <a:lvl2pPr marL="800100" indent="-342900" algn="l">
              <a:buClr>
                <a:srgbClr val="999999"/>
              </a:buClr>
              <a:buFont typeface="Wingdings" panose="05000000000000000000" pitchFamily="2" charset="2"/>
              <a:buChar char="§"/>
              <a:defRPr sz="2800"/>
            </a:lvl2pPr>
            <a:lvl3pPr marL="1200150" indent="-285750" algn="l">
              <a:buClr>
                <a:srgbClr val="00AEEF"/>
              </a:buClr>
              <a:buFont typeface="Wingdings" panose="05000000000000000000" pitchFamily="2" charset="2"/>
              <a:buChar char="§"/>
              <a:defRPr sz="2400"/>
            </a:lvl3pPr>
            <a:lvl4pPr marL="1657350" indent="-285750" algn="l">
              <a:buClr>
                <a:srgbClr val="999999"/>
              </a:buClr>
              <a:buFont typeface="Wingdings" panose="05000000000000000000" pitchFamily="2" charset="2"/>
              <a:buChar char="§"/>
              <a:defRPr sz="2000"/>
            </a:lvl4pPr>
            <a:lvl5pPr marL="2114550" indent="-285750" algn="l">
              <a:buClr>
                <a:srgbClr val="00AEEF"/>
              </a:buClr>
              <a:buFont typeface="Wingdings" panose="05000000000000000000" pitchFamily="2" charset="2"/>
              <a:buChar char="§"/>
              <a:defRPr sz="20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p:txBody>
      </p:sp>
      <p:pic>
        <p:nvPicPr>
          <p:cNvPr id="12" name="Picture 11" descr="A couple of people posing for the camera&#10;&#10;Description automatically generated">
            <a:extLst>
              <a:ext uri="{FF2B5EF4-FFF2-40B4-BE49-F238E27FC236}">
                <a16:creationId xmlns:a16="http://schemas.microsoft.com/office/drawing/2014/main" id="{628FD798-F96A-47F7-91FA-9B23B97FB8F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37657" y="1733030"/>
            <a:ext cx="3622280" cy="3733449"/>
          </a:xfrm>
          <a:prstGeom prst="rect">
            <a:avLst/>
          </a:prstGeom>
        </p:spPr>
      </p:pic>
      <p:pic>
        <p:nvPicPr>
          <p:cNvPr id="21" name="Picture 20" descr="A close up of a logo&#10;&#10;Description automatically generated">
            <a:extLst>
              <a:ext uri="{FF2B5EF4-FFF2-40B4-BE49-F238E27FC236}">
                <a16:creationId xmlns:a16="http://schemas.microsoft.com/office/drawing/2014/main" id="{BD4E0E52-D9BA-44A7-BC31-28D13E38C46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95634" y="5790406"/>
            <a:ext cx="5296365" cy="1138800"/>
          </a:xfrm>
          <a:prstGeom prst="rect">
            <a:avLst/>
          </a:prstGeom>
        </p:spPr>
      </p:pic>
    </p:spTree>
    <p:extLst>
      <p:ext uri="{BB962C8B-B14F-4D97-AF65-F5344CB8AC3E}">
        <p14:creationId xmlns:p14="http://schemas.microsoft.com/office/powerpoint/2010/main" val="27696422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causes Ending violence">
    <p:bg>
      <p:bgPr>
        <a:solidFill>
          <a:srgbClr val="00AEEF"/>
        </a:solidFill>
        <a:effectLst/>
      </p:bgPr>
    </p:bg>
    <p:spTree>
      <p:nvGrpSpPr>
        <p:cNvPr id="1" name=""/>
        <p:cNvGrpSpPr/>
        <p:nvPr/>
      </p:nvGrpSpPr>
      <p:grpSpPr>
        <a:xfrm>
          <a:off x="0" y="0"/>
          <a:ext cx="0" cy="0"/>
          <a:chOff x="0" y="0"/>
          <a:chExt cx="0" cy="0"/>
        </a:xfrm>
      </p:grpSpPr>
      <p:sp>
        <p:nvSpPr>
          <p:cNvPr id="18" name="Date Placeholder 3">
            <a:extLst>
              <a:ext uri="{FF2B5EF4-FFF2-40B4-BE49-F238E27FC236}">
                <a16:creationId xmlns:a16="http://schemas.microsoft.com/office/drawing/2014/main" id="{B485FB32-7577-A147-BB4B-6D806D53DF3C}"/>
              </a:ext>
            </a:extLst>
          </p:cNvPr>
          <p:cNvSpPr>
            <a:spLocks noGrp="1"/>
          </p:cNvSpPr>
          <p:nvPr>
            <p:ph type="dt" sz="half" idx="10"/>
          </p:nvPr>
        </p:nvSpPr>
        <p:spPr>
          <a:xfrm>
            <a:off x="480000" y="5733256"/>
            <a:ext cx="2844800" cy="331932"/>
          </a:xfrm>
        </p:spPr>
        <p:txBody>
          <a:bodyPr/>
          <a:lstStyle>
            <a:lvl1pPr>
              <a:defRPr>
                <a:solidFill>
                  <a:schemeClr val="bg1"/>
                </a:solidFill>
              </a:defRPr>
            </a:lvl1pPr>
          </a:lstStyle>
          <a:p>
            <a:fld id="{994ABF6D-B116-48FA-8A85-4C24104CDDB3}" type="datetimeFigureOut">
              <a:rPr lang="en-GB" smtClean="0"/>
              <a:pPr/>
              <a:t>13/06/2020</a:t>
            </a:fld>
            <a:endParaRPr lang="en-GB" dirty="0"/>
          </a:p>
        </p:txBody>
      </p:sp>
      <p:sp>
        <p:nvSpPr>
          <p:cNvPr id="19" name="Footer Placeholder 4">
            <a:extLst>
              <a:ext uri="{FF2B5EF4-FFF2-40B4-BE49-F238E27FC236}">
                <a16:creationId xmlns:a16="http://schemas.microsoft.com/office/drawing/2014/main" id="{F80C1448-6D5C-D548-83B1-64417ADD64CE}"/>
              </a:ext>
            </a:extLst>
          </p:cNvPr>
          <p:cNvSpPr>
            <a:spLocks noGrp="1"/>
          </p:cNvSpPr>
          <p:nvPr>
            <p:ph type="ftr" sz="quarter" idx="11"/>
          </p:nvPr>
        </p:nvSpPr>
        <p:spPr>
          <a:xfrm>
            <a:off x="480000" y="6079572"/>
            <a:ext cx="3190744" cy="301756"/>
          </a:xfrm>
        </p:spPr>
        <p:txBody>
          <a:bodyPr/>
          <a:lstStyle>
            <a:lvl1pPr algn="l">
              <a:defRPr>
                <a:solidFill>
                  <a:schemeClr val="bg1"/>
                </a:solidFill>
              </a:defRPr>
            </a:lvl1pPr>
          </a:lstStyle>
          <a:p>
            <a:endParaRPr lang="en-GB" dirty="0"/>
          </a:p>
        </p:txBody>
      </p:sp>
      <p:sp>
        <p:nvSpPr>
          <p:cNvPr id="20" name="Slide Number Placeholder 5">
            <a:extLst>
              <a:ext uri="{FF2B5EF4-FFF2-40B4-BE49-F238E27FC236}">
                <a16:creationId xmlns:a16="http://schemas.microsoft.com/office/drawing/2014/main" id="{C82639CE-23BC-4D41-9E2A-BB319EB57FBE}"/>
              </a:ext>
            </a:extLst>
          </p:cNvPr>
          <p:cNvSpPr>
            <a:spLocks noGrp="1"/>
          </p:cNvSpPr>
          <p:nvPr>
            <p:ph type="sldNum" sz="quarter" idx="12"/>
          </p:nvPr>
        </p:nvSpPr>
        <p:spPr>
          <a:xfrm>
            <a:off x="480000" y="6381328"/>
            <a:ext cx="2844800" cy="274324"/>
          </a:xfrm>
        </p:spPr>
        <p:txBody>
          <a:bodyPr/>
          <a:lstStyle>
            <a:lvl1pPr>
              <a:defRPr>
                <a:solidFill>
                  <a:schemeClr val="bg1"/>
                </a:solidFill>
              </a:defRPr>
            </a:lvl1pPr>
          </a:lstStyle>
          <a:p>
            <a:pPr algn="l"/>
            <a:fld id="{1099AA68-E695-4F58-BEEE-DDF7D9F5029C}" type="slidenum">
              <a:rPr lang="en-GB" smtClean="0"/>
              <a:pPr algn="l"/>
              <a:t>‹#›</a:t>
            </a:fld>
            <a:endParaRPr lang="en-GB" dirty="0"/>
          </a:p>
        </p:txBody>
      </p:sp>
      <p:sp>
        <p:nvSpPr>
          <p:cNvPr id="22" name="Title 1">
            <a:extLst>
              <a:ext uri="{FF2B5EF4-FFF2-40B4-BE49-F238E27FC236}">
                <a16:creationId xmlns:a16="http://schemas.microsoft.com/office/drawing/2014/main" id="{57831B11-FE25-2B4D-9760-E3A4BEB904D1}"/>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chemeClr val="bg1"/>
                </a:solidFill>
                <a:highlight>
                  <a:srgbClr val="000000"/>
                </a:highlight>
                <a:latin typeface="Univers Next Pro Condensed" panose="020B0906030202020203" pitchFamily="34" charset="0"/>
              </a:defRPr>
            </a:lvl1pPr>
          </a:lstStyle>
          <a:p>
            <a:r>
              <a:rPr lang="en-US" dirty="0"/>
              <a:t> Ending violence</a:t>
            </a:r>
            <a:endParaRPr lang="en-GB" dirty="0"/>
          </a:p>
        </p:txBody>
      </p:sp>
      <p:cxnSp>
        <p:nvCxnSpPr>
          <p:cNvPr id="23" name="Straight Connector 22">
            <a:extLst>
              <a:ext uri="{FF2B5EF4-FFF2-40B4-BE49-F238E27FC236}">
                <a16:creationId xmlns:a16="http://schemas.microsoft.com/office/drawing/2014/main" id="{E170F6DF-87C8-8C4D-AD78-CBC99F743898}"/>
              </a:ext>
            </a:extLst>
          </p:cNvPr>
          <p:cNvCxnSpPr>
            <a:cxnSpLocks/>
          </p:cNvCxnSpPr>
          <p:nvPr userDrawn="1"/>
        </p:nvCxnSpPr>
        <p:spPr>
          <a:xfrm flipV="1">
            <a:off x="16519" y="1391521"/>
            <a:ext cx="12175481" cy="42699"/>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1E0ECEF6-2497-0248-9835-35DF171E2222}"/>
              </a:ext>
            </a:extLst>
          </p:cNvPr>
          <p:cNvSpPr>
            <a:spLocks noGrp="1"/>
          </p:cNvSpPr>
          <p:nvPr>
            <p:ph type="subTitle" idx="1" hasCustomPrompt="1"/>
          </p:nvPr>
        </p:nvSpPr>
        <p:spPr>
          <a:xfrm>
            <a:off x="431998" y="1735200"/>
            <a:ext cx="6393600" cy="3722957"/>
          </a:xfrm>
          <a:solidFill>
            <a:srgbClr val="FFFFFF">
              <a:alpha val="75000"/>
            </a:srgbClr>
          </a:solidFill>
        </p:spPr>
        <p:txBody>
          <a:bodyPr lIns="180000" tIns="180000" bIns="72000">
            <a:normAutofit/>
          </a:bodyPr>
          <a:lstStyle>
            <a:lvl1pPr marL="342900" indent="-342900" algn="l">
              <a:buClr>
                <a:srgbClr val="00AEEF"/>
              </a:buClr>
              <a:buFont typeface="Wingdings" panose="05000000000000000000" pitchFamily="2" charset="2"/>
              <a:buChar char="§"/>
              <a:defRPr sz="3200" baseline="0">
                <a:latin typeface="Arial" panose="020B0604020202020204" pitchFamily="34" charset="0"/>
                <a:cs typeface="Arial" panose="020B0604020202020204" pitchFamily="34" charset="0"/>
              </a:defRPr>
            </a:lvl1pPr>
            <a:lvl2pPr marL="800100" indent="-342900" algn="l">
              <a:buClr>
                <a:srgbClr val="999999"/>
              </a:buClr>
              <a:buFont typeface="Wingdings" panose="05000000000000000000" pitchFamily="2" charset="2"/>
              <a:buChar char="§"/>
              <a:defRPr sz="2800"/>
            </a:lvl2pPr>
            <a:lvl3pPr marL="1200150" indent="-285750" algn="l">
              <a:buClr>
                <a:srgbClr val="00AEEF"/>
              </a:buClr>
              <a:buFont typeface="Wingdings" panose="05000000000000000000" pitchFamily="2" charset="2"/>
              <a:buChar char="§"/>
              <a:defRPr sz="2400"/>
            </a:lvl3pPr>
            <a:lvl4pPr marL="1657350" indent="-285750" algn="l">
              <a:buClr>
                <a:srgbClr val="999999"/>
              </a:buClr>
              <a:buFont typeface="Wingdings" panose="05000000000000000000" pitchFamily="2" charset="2"/>
              <a:buChar char="§"/>
              <a:defRPr sz="2000"/>
            </a:lvl4pPr>
            <a:lvl5pPr marL="2114550" indent="-285750" algn="l">
              <a:buClr>
                <a:srgbClr val="00AEEF"/>
              </a:buClr>
              <a:buFont typeface="Wingdings" panose="05000000000000000000" pitchFamily="2" charset="2"/>
              <a:buChar char="§"/>
              <a:defRPr sz="20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p:txBody>
      </p:sp>
      <p:pic>
        <p:nvPicPr>
          <p:cNvPr id="3" name="Picture 2" descr="Two people sitting on a bench&#10;&#10;Description automatically generated">
            <a:extLst>
              <a:ext uri="{FF2B5EF4-FFF2-40B4-BE49-F238E27FC236}">
                <a16:creationId xmlns:a16="http://schemas.microsoft.com/office/drawing/2014/main" id="{FE552C36-7447-4782-9DB5-5F5C5C25401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475252" y="1735201"/>
            <a:ext cx="3859497" cy="3702722"/>
          </a:xfrm>
          <a:prstGeom prst="rect">
            <a:avLst/>
          </a:prstGeom>
        </p:spPr>
      </p:pic>
      <p:pic>
        <p:nvPicPr>
          <p:cNvPr id="12" name="Picture 11" descr="A close up of a logo&#10;&#10;Description automatically generated">
            <a:extLst>
              <a:ext uri="{FF2B5EF4-FFF2-40B4-BE49-F238E27FC236}">
                <a16:creationId xmlns:a16="http://schemas.microsoft.com/office/drawing/2014/main" id="{7D60D268-A37E-4873-ADD6-D87A1B4FE0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95634" y="5828506"/>
            <a:ext cx="5296365" cy="1138800"/>
          </a:xfrm>
          <a:prstGeom prst="rect">
            <a:avLst/>
          </a:prstGeom>
        </p:spPr>
      </p:pic>
    </p:spTree>
    <p:extLst>
      <p:ext uri="{BB962C8B-B14F-4D97-AF65-F5344CB8AC3E}">
        <p14:creationId xmlns:p14="http://schemas.microsoft.com/office/powerpoint/2010/main" val="378070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person holding a sign&#10;&#10;Description automatically generated">
            <a:extLst>
              <a:ext uri="{FF2B5EF4-FFF2-40B4-BE49-F238E27FC236}">
                <a16:creationId xmlns:a16="http://schemas.microsoft.com/office/drawing/2014/main" id="{BBBA767C-B696-4E3E-BAA3-6632A05B2B9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25" y="0"/>
            <a:ext cx="12192000" cy="6858000"/>
          </a:xfrm>
          <a:prstGeom prst="rect">
            <a:avLst/>
          </a:prstGeom>
        </p:spPr>
      </p:pic>
      <p:sp>
        <p:nvSpPr>
          <p:cNvPr id="6" name="Title 1">
            <a:extLst>
              <a:ext uri="{FF2B5EF4-FFF2-40B4-BE49-F238E27FC236}">
                <a16:creationId xmlns:a16="http://schemas.microsoft.com/office/drawing/2014/main" id="{803DBADB-652C-4C2A-BC9E-1E468DB9B610}"/>
              </a:ext>
            </a:extLst>
          </p:cNvPr>
          <p:cNvSpPr txBox="1">
            <a:spLocks/>
          </p:cNvSpPr>
          <p:nvPr userDrawn="1"/>
        </p:nvSpPr>
        <p:spPr>
          <a:xfrm>
            <a:off x="9525" y="5569680"/>
            <a:ext cx="6867525"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p>
        </p:txBody>
      </p:sp>
    </p:spTree>
    <p:extLst>
      <p:ext uri="{BB962C8B-B14F-4D97-AF65-F5344CB8AC3E}">
        <p14:creationId xmlns:p14="http://schemas.microsoft.com/office/powerpoint/2010/main" val="20036110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p:nvPr>
        </p:nvSpPr>
        <p:spPr>
          <a:xfrm>
            <a:off x="12996" y="0"/>
            <a:ext cx="12179003" cy="5458932"/>
          </a:xfrm>
        </p:spPr>
        <p:txBody>
          <a:bodyPr/>
          <a:lstStyle>
            <a:lvl1pPr marL="0" indent="0">
              <a:buNone/>
              <a:defRPr sz="3200" b="0" i="0">
                <a:latin typeface="Univers Next Pro Light" panose="020B0403030202020203"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pic>
        <p:nvPicPr>
          <p:cNvPr id="4" name="Picture 3" descr="A picture containing drawing&#10;&#10;Description automatically generated">
            <a:extLst>
              <a:ext uri="{FF2B5EF4-FFF2-40B4-BE49-F238E27FC236}">
                <a16:creationId xmlns:a16="http://schemas.microsoft.com/office/drawing/2014/main" id="{425E6D96-4DCE-41CA-BA4F-464C2E9E478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15200" y="5880618"/>
            <a:ext cx="4876800" cy="1048587"/>
          </a:xfrm>
          <a:prstGeom prst="rect">
            <a:avLst/>
          </a:prstGeom>
        </p:spPr>
      </p:pic>
    </p:spTree>
    <p:extLst>
      <p:ext uri="{BB962C8B-B14F-4D97-AF65-F5344CB8AC3E}">
        <p14:creationId xmlns:p14="http://schemas.microsoft.com/office/powerpoint/2010/main" val="4204059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for image 2">
    <p:bg>
      <p:bgPr>
        <a:solidFill>
          <a:srgbClr val="00AEEF"/>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23B984DF-36DE-8345-B1A1-A68E2E856EEA}"/>
              </a:ext>
            </a:extLst>
          </p:cNvPr>
          <p:cNvSpPr>
            <a:spLocks noGrp="1"/>
          </p:cNvSpPr>
          <p:nvPr>
            <p:ph type="pic" idx="13"/>
          </p:nvPr>
        </p:nvSpPr>
        <p:spPr>
          <a:xfrm>
            <a:off x="12996" y="0"/>
            <a:ext cx="12179003" cy="5458932"/>
          </a:xfrm>
        </p:spPr>
        <p:txBody>
          <a:bodyPr/>
          <a:lstStyle>
            <a:lvl1pPr marL="0" indent="0">
              <a:buNone/>
              <a:defRPr sz="3200" b="0" i="0">
                <a:latin typeface="Univers Next Pro Light" panose="020B0403030202020203"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pic>
        <p:nvPicPr>
          <p:cNvPr id="4" name="Picture 3" descr="A close up of a logo&#10;&#10;Description automatically generated">
            <a:extLst>
              <a:ext uri="{FF2B5EF4-FFF2-40B4-BE49-F238E27FC236}">
                <a16:creationId xmlns:a16="http://schemas.microsoft.com/office/drawing/2014/main" id="{BF6686CD-E16A-403A-BB1C-57EA4332C3B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95634" y="5828506"/>
            <a:ext cx="5296365" cy="1138800"/>
          </a:xfrm>
          <a:prstGeom prst="rect">
            <a:avLst/>
          </a:prstGeom>
        </p:spPr>
      </p:pic>
    </p:spTree>
    <p:extLst>
      <p:ext uri="{BB962C8B-B14F-4D97-AF65-F5344CB8AC3E}">
        <p14:creationId xmlns:p14="http://schemas.microsoft.com/office/powerpoint/2010/main" val="20546807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1A6F3383-7C34-4D42-80FD-7F7F8364F2A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15200" y="5794893"/>
            <a:ext cx="4876800" cy="1048587"/>
          </a:xfrm>
          <a:prstGeom prst="rect">
            <a:avLst/>
          </a:prstGeom>
        </p:spPr>
      </p:pic>
    </p:spTree>
    <p:extLst>
      <p:ext uri="{BB962C8B-B14F-4D97-AF65-F5344CB8AC3E}">
        <p14:creationId xmlns:p14="http://schemas.microsoft.com/office/powerpoint/2010/main" val="16024584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2">
    <p:bg>
      <p:bgPr>
        <a:solidFill>
          <a:srgbClr val="00AEEF"/>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D8B1C7E8-B678-41E2-9EB8-6BE7F3D8B6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95634" y="5828506"/>
            <a:ext cx="5296365" cy="1138800"/>
          </a:xfrm>
          <a:prstGeom prst="rect">
            <a:avLst/>
          </a:prstGeom>
        </p:spPr>
      </p:pic>
    </p:spTree>
    <p:extLst>
      <p:ext uri="{BB962C8B-B14F-4D97-AF65-F5344CB8AC3E}">
        <p14:creationId xmlns:p14="http://schemas.microsoft.com/office/powerpoint/2010/main" val="10734997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no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88368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descr="A picture containing person, sitting, man, reading&#10;&#10;Description automatically generated">
            <a:extLst>
              <a:ext uri="{FF2B5EF4-FFF2-40B4-BE49-F238E27FC236}">
                <a16:creationId xmlns:a16="http://schemas.microsoft.com/office/drawing/2014/main" id="{3F6FEA19-0098-4FF3-8554-E7B817911B8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25" y="0"/>
            <a:ext cx="12192000" cy="6858000"/>
          </a:xfrm>
          <a:prstGeom prst="rect">
            <a:avLst/>
          </a:prstGeom>
        </p:spPr>
      </p:pic>
      <p:sp>
        <p:nvSpPr>
          <p:cNvPr id="9" name="Title 1">
            <a:extLst>
              <a:ext uri="{FF2B5EF4-FFF2-40B4-BE49-F238E27FC236}">
                <a16:creationId xmlns:a16="http://schemas.microsoft.com/office/drawing/2014/main" id="{70088B6A-37EC-4377-97F2-1E7A89274C0F}"/>
              </a:ext>
            </a:extLst>
          </p:cNvPr>
          <p:cNvSpPr>
            <a:spLocks noGrp="1"/>
          </p:cNvSpPr>
          <p:nvPr>
            <p:ph type="ctrTitle" hasCustomPrompt="1"/>
          </p:nvPr>
        </p:nvSpPr>
        <p:spPr>
          <a:xfrm>
            <a:off x="0" y="5167889"/>
            <a:ext cx="7392202" cy="1022569"/>
          </a:xfrm>
          <a:solidFill>
            <a:schemeClr val="tx1">
              <a:alpha val="70000"/>
            </a:schemeClr>
          </a:solidFill>
        </p:spPr>
        <p:txBody>
          <a:bodyPr wrap="square" lIns="360000" tIns="144000" anchor="ctr" anchorCtr="0">
            <a:spAutoFit/>
          </a:bodyPr>
          <a:lstStyle>
            <a:lvl1pPr>
              <a:defRPr sz="6000" cap="all" spc="600" baseline="0">
                <a:solidFill>
                  <a:schemeClr val="bg1"/>
                </a:solidFill>
                <a:latin typeface="Univers Next Pro Condensed" panose="020B0906030202020203" pitchFamily="34" charset="0"/>
              </a:defRPr>
            </a:lvl1pPr>
          </a:lstStyle>
          <a:p>
            <a:r>
              <a:rPr lang="en-US" dirty="0"/>
              <a:t>Any questions?</a:t>
            </a:r>
            <a:endParaRPr lang="en-GB" dirty="0"/>
          </a:p>
        </p:txBody>
      </p:sp>
    </p:spTree>
    <p:extLst>
      <p:ext uri="{BB962C8B-B14F-4D97-AF65-F5344CB8AC3E}">
        <p14:creationId xmlns:p14="http://schemas.microsoft.com/office/powerpoint/2010/main" val="4968000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4" name="Picture 3" descr="A group of people looking at each other&#10;&#10;Description automatically generated">
            <a:extLst>
              <a:ext uri="{FF2B5EF4-FFF2-40B4-BE49-F238E27FC236}">
                <a16:creationId xmlns:a16="http://schemas.microsoft.com/office/drawing/2014/main" id="{28D9CC12-87D8-452C-A5EF-096C206E829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FDE1FBBF-98F9-4CF8-A096-4A5C2DA51B5F}"/>
              </a:ext>
            </a:extLst>
          </p:cNvPr>
          <p:cNvSpPr>
            <a:spLocks noGrp="1"/>
          </p:cNvSpPr>
          <p:nvPr>
            <p:ph type="ctrTitle" hasCustomPrompt="1"/>
          </p:nvPr>
        </p:nvSpPr>
        <p:spPr>
          <a:xfrm>
            <a:off x="0" y="5167889"/>
            <a:ext cx="7392202" cy="1022569"/>
          </a:xfrm>
          <a:solidFill>
            <a:schemeClr val="tx1">
              <a:alpha val="70000"/>
            </a:schemeClr>
          </a:solidFill>
        </p:spPr>
        <p:txBody>
          <a:bodyPr wrap="square" lIns="360000" tIns="144000" anchor="ctr" anchorCtr="0">
            <a:spAutoFit/>
          </a:bodyPr>
          <a:lstStyle>
            <a:lvl1pPr>
              <a:defRPr sz="6000" cap="all" spc="600" baseline="0">
                <a:solidFill>
                  <a:schemeClr val="bg1"/>
                </a:solidFill>
                <a:latin typeface="Univers Next Pro Condensed" panose="020B0906030202020203" pitchFamily="34" charset="0"/>
              </a:defRPr>
            </a:lvl1pPr>
          </a:lstStyle>
          <a:p>
            <a:r>
              <a:rPr lang="en-US" dirty="0"/>
              <a:t>Any questions?</a:t>
            </a:r>
            <a:endParaRPr lang="en-GB" dirty="0"/>
          </a:p>
        </p:txBody>
      </p:sp>
    </p:spTree>
    <p:extLst>
      <p:ext uri="{BB962C8B-B14F-4D97-AF65-F5344CB8AC3E}">
        <p14:creationId xmlns:p14="http://schemas.microsoft.com/office/powerpoint/2010/main" val="16277722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3F90A-D692-46EB-B855-8E617D58DB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B7E8605-0D49-4AB0-A892-4355F33E18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B6F8058-81B7-4C54-91CD-599A25CFB492}"/>
              </a:ext>
            </a:extLst>
          </p:cNvPr>
          <p:cNvSpPr>
            <a:spLocks noGrp="1"/>
          </p:cNvSpPr>
          <p:nvPr>
            <p:ph type="dt" sz="half" idx="10"/>
          </p:nvPr>
        </p:nvSpPr>
        <p:spPr/>
        <p:txBody>
          <a:bodyPr/>
          <a:lstStyle/>
          <a:p>
            <a:fld id="{6462777B-FBFE-42A3-A18D-56512AA4417C}" type="datetimeFigureOut">
              <a:rPr lang="en-GB" smtClean="0"/>
              <a:t>13/06/2020</a:t>
            </a:fld>
            <a:endParaRPr lang="en-GB"/>
          </a:p>
        </p:txBody>
      </p:sp>
      <p:sp>
        <p:nvSpPr>
          <p:cNvPr id="5" name="Footer Placeholder 4">
            <a:extLst>
              <a:ext uri="{FF2B5EF4-FFF2-40B4-BE49-F238E27FC236}">
                <a16:creationId xmlns:a16="http://schemas.microsoft.com/office/drawing/2014/main" id="{C5CA5DC5-FD50-495B-AFCE-9EEC494214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B78963-C348-41C0-AC9A-66E54347FBEC}"/>
              </a:ext>
            </a:extLst>
          </p:cNvPr>
          <p:cNvSpPr>
            <a:spLocks noGrp="1"/>
          </p:cNvSpPr>
          <p:nvPr>
            <p:ph type="sldNum" sz="quarter" idx="12"/>
          </p:nvPr>
        </p:nvSpPr>
        <p:spPr/>
        <p:txBody>
          <a:bodyPr/>
          <a:lstStyle/>
          <a:p>
            <a:fld id="{24FE93DC-15A8-4725-BA01-D6C80AEF40D0}" type="slidenum">
              <a:rPr lang="en-GB" smtClean="0"/>
              <a:t>‹#›</a:t>
            </a:fld>
            <a:endParaRPr lang="en-GB"/>
          </a:p>
        </p:txBody>
      </p:sp>
    </p:spTree>
    <p:extLst>
      <p:ext uri="{BB962C8B-B14F-4D97-AF65-F5344CB8AC3E}">
        <p14:creationId xmlns:p14="http://schemas.microsoft.com/office/powerpoint/2010/main" val="22276671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B117B-7C00-4431-B08A-D2A5E8EAB74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329166-AB17-4703-905B-9FD7E42BC4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E784CD-3D9F-4522-802A-F6C76D500C5D}"/>
              </a:ext>
            </a:extLst>
          </p:cNvPr>
          <p:cNvSpPr>
            <a:spLocks noGrp="1"/>
          </p:cNvSpPr>
          <p:nvPr>
            <p:ph type="dt" sz="half" idx="10"/>
          </p:nvPr>
        </p:nvSpPr>
        <p:spPr/>
        <p:txBody>
          <a:bodyPr/>
          <a:lstStyle/>
          <a:p>
            <a:fld id="{6462777B-FBFE-42A3-A18D-56512AA4417C}" type="datetimeFigureOut">
              <a:rPr lang="en-GB" smtClean="0"/>
              <a:t>13/06/2020</a:t>
            </a:fld>
            <a:endParaRPr lang="en-GB"/>
          </a:p>
        </p:txBody>
      </p:sp>
      <p:sp>
        <p:nvSpPr>
          <p:cNvPr id="5" name="Footer Placeholder 4">
            <a:extLst>
              <a:ext uri="{FF2B5EF4-FFF2-40B4-BE49-F238E27FC236}">
                <a16:creationId xmlns:a16="http://schemas.microsoft.com/office/drawing/2014/main" id="{8E087D02-947A-4F68-A144-07F0B97386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905E1D-D30C-4B82-99C7-18D6B1BB07F6}"/>
              </a:ext>
            </a:extLst>
          </p:cNvPr>
          <p:cNvSpPr>
            <a:spLocks noGrp="1"/>
          </p:cNvSpPr>
          <p:nvPr>
            <p:ph type="sldNum" sz="quarter" idx="12"/>
          </p:nvPr>
        </p:nvSpPr>
        <p:spPr/>
        <p:txBody>
          <a:bodyPr/>
          <a:lstStyle/>
          <a:p>
            <a:fld id="{24FE93DC-15A8-4725-BA01-D6C80AEF40D0}" type="slidenum">
              <a:rPr lang="en-GB" smtClean="0"/>
              <a:t>‹#›</a:t>
            </a:fld>
            <a:endParaRPr lang="en-GB"/>
          </a:p>
        </p:txBody>
      </p:sp>
    </p:spTree>
    <p:extLst>
      <p:ext uri="{BB962C8B-B14F-4D97-AF65-F5344CB8AC3E}">
        <p14:creationId xmlns:p14="http://schemas.microsoft.com/office/powerpoint/2010/main" val="30493289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96B3F-44DD-4BD0-822A-0E572F7564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666BEA5-8005-4430-88EE-31553ED96A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015F25-F1B6-4E7D-9FD0-978994CF5E23}"/>
              </a:ext>
            </a:extLst>
          </p:cNvPr>
          <p:cNvSpPr>
            <a:spLocks noGrp="1"/>
          </p:cNvSpPr>
          <p:nvPr>
            <p:ph type="dt" sz="half" idx="10"/>
          </p:nvPr>
        </p:nvSpPr>
        <p:spPr/>
        <p:txBody>
          <a:bodyPr/>
          <a:lstStyle/>
          <a:p>
            <a:fld id="{6462777B-FBFE-42A3-A18D-56512AA4417C}" type="datetimeFigureOut">
              <a:rPr lang="en-GB" smtClean="0"/>
              <a:t>13/06/2020</a:t>
            </a:fld>
            <a:endParaRPr lang="en-GB"/>
          </a:p>
        </p:txBody>
      </p:sp>
      <p:sp>
        <p:nvSpPr>
          <p:cNvPr id="5" name="Footer Placeholder 4">
            <a:extLst>
              <a:ext uri="{FF2B5EF4-FFF2-40B4-BE49-F238E27FC236}">
                <a16:creationId xmlns:a16="http://schemas.microsoft.com/office/drawing/2014/main" id="{0DE9345A-D316-412F-A0BA-33CD355D80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61EFBA-6B23-4570-ADD6-11CB6A4F64FF}"/>
              </a:ext>
            </a:extLst>
          </p:cNvPr>
          <p:cNvSpPr>
            <a:spLocks noGrp="1"/>
          </p:cNvSpPr>
          <p:nvPr>
            <p:ph type="sldNum" sz="quarter" idx="12"/>
          </p:nvPr>
        </p:nvSpPr>
        <p:spPr/>
        <p:txBody>
          <a:bodyPr/>
          <a:lstStyle/>
          <a:p>
            <a:fld id="{24FE93DC-15A8-4725-BA01-D6C80AEF40D0}" type="slidenum">
              <a:rPr lang="en-GB" smtClean="0"/>
              <a:t>‹#›</a:t>
            </a:fld>
            <a:endParaRPr lang="en-GB"/>
          </a:p>
        </p:txBody>
      </p:sp>
    </p:spTree>
    <p:extLst>
      <p:ext uri="{BB962C8B-B14F-4D97-AF65-F5344CB8AC3E}">
        <p14:creationId xmlns:p14="http://schemas.microsoft.com/office/powerpoint/2010/main" val="3641444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group of people sitting on a bench posing for the camera&#10;&#10;Description automatically generated">
            <a:extLst>
              <a:ext uri="{FF2B5EF4-FFF2-40B4-BE49-F238E27FC236}">
                <a16:creationId xmlns:a16="http://schemas.microsoft.com/office/drawing/2014/main" id="{6DF46F59-1552-43A3-8FF6-61BF2BE3074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25" y="0"/>
            <a:ext cx="12192000" cy="6858000"/>
          </a:xfrm>
          <a:prstGeom prst="rect">
            <a:avLst/>
          </a:prstGeom>
        </p:spPr>
      </p:pic>
      <p:sp>
        <p:nvSpPr>
          <p:cNvPr id="6" name="Title 1">
            <a:extLst>
              <a:ext uri="{FF2B5EF4-FFF2-40B4-BE49-F238E27FC236}">
                <a16:creationId xmlns:a16="http://schemas.microsoft.com/office/drawing/2014/main" id="{F0086558-DC37-4EAE-B016-9EB5500DC64B}"/>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a:t>Click to edit title</a:t>
            </a:r>
            <a:endParaRPr lang="en-GB" dirty="0"/>
          </a:p>
        </p:txBody>
      </p:sp>
    </p:spTree>
    <p:extLst>
      <p:ext uri="{BB962C8B-B14F-4D97-AF65-F5344CB8AC3E}">
        <p14:creationId xmlns:p14="http://schemas.microsoft.com/office/powerpoint/2010/main" val="20590890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B323-33FB-4AEF-9F3D-5E63ACC3B7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FCF7E0-AF65-4F21-A81D-57C3DA315D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9D821EF-6E7B-456B-A8AF-01E323120F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4F359A8-D160-4248-9710-5DB32D9E8183}"/>
              </a:ext>
            </a:extLst>
          </p:cNvPr>
          <p:cNvSpPr>
            <a:spLocks noGrp="1"/>
          </p:cNvSpPr>
          <p:nvPr>
            <p:ph type="dt" sz="half" idx="10"/>
          </p:nvPr>
        </p:nvSpPr>
        <p:spPr/>
        <p:txBody>
          <a:bodyPr/>
          <a:lstStyle/>
          <a:p>
            <a:fld id="{6462777B-FBFE-42A3-A18D-56512AA4417C}" type="datetimeFigureOut">
              <a:rPr lang="en-GB" smtClean="0"/>
              <a:t>13/06/2020</a:t>
            </a:fld>
            <a:endParaRPr lang="en-GB"/>
          </a:p>
        </p:txBody>
      </p:sp>
      <p:sp>
        <p:nvSpPr>
          <p:cNvPr id="6" name="Footer Placeholder 5">
            <a:extLst>
              <a:ext uri="{FF2B5EF4-FFF2-40B4-BE49-F238E27FC236}">
                <a16:creationId xmlns:a16="http://schemas.microsoft.com/office/drawing/2014/main" id="{9698571C-3CE6-4A4C-BB12-C727EFECE5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113FF6-936C-4985-851B-AD37D029E6F0}"/>
              </a:ext>
            </a:extLst>
          </p:cNvPr>
          <p:cNvSpPr>
            <a:spLocks noGrp="1"/>
          </p:cNvSpPr>
          <p:nvPr>
            <p:ph type="sldNum" sz="quarter" idx="12"/>
          </p:nvPr>
        </p:nvSpPr>
        <p:spPr/>
        <p:txBody>
          <a:bodyPr/>
          <a:lstStyle/>
          <a:p>
            <a:fld id="{24FE93DC-15A8-4725-BA01-D6C80AEF40D0}" type="slidenum">
              <a:rPr lang="en-GB" smtClean="0"/>
              <a:t>‹#›</a:t>
            </a:fld>
            <a:endParaRPr lang="en-GB"/>
          </a:p>
        </p:txBody>
      </p:sp>
    </p:spTree>
    <p:extLst>
      <p:ext uri="{BB962C8B-B14F-4D97-AF65-F5344CB8AC3E}">
        <p14:creationId xmlns:p14="http://schemas.microsoft.com/office/powerpoint/2010/main" val="29633604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08512-4BBF-45AA-B633-50BF4D96B86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38CD56-7EF4-4901-8FAE-7DC62AFE68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FA86A1-0C2F-4004-B85D-6C4CE6E4D5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32DC145-8574-4F06-A982-75D0F02A9A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01280F-D89C-419E-9B4D-76226AEBC8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BD51B72-7801-4F8F-8788-9E5F9062AEDB}"/>
              </a:ext>
            </a:extLst>
          </p:cNvPr>
          <p:cNvSpPr>
            <a:spLocks noGrp="1"/>
          </p:cNvSpPr>
          <p:nvPr>
            <p:ph type="dt" sz="half" idx="10"/>
          </p:nvPr>
        </p:nvSpPr>
        <p:spPr/>
        <p:txBody>
          <a:bodyPr/>
          <a:lstStyle/>
          <a:p>
            <a:fld id="{6462777B-FBFE-42A3-A18D-56512AA4417C}" type="datetimeFigureOut">
              <a:rPr lang="en-GB" smtClean="0"/>
              <a:t>13/06/2020</a:t>
            </a:fld>
            <a:endParaRPr lang="en-GB"/>
          </a:p>
        </p:txBody>
      </p:sp>
      <p:sp>
        <p:nvSpPr>
          <p:cNvPr id="8" name="Footer Placeholder 7">
            <a:extLst>
              <a:ext uri="{FF2B5EF4-FFF2-40B4-BE49-F238E27FC236}">
                <a16:creationId xmlns:a16="http://schemas.microsoft.com/office/drawing/2014/main" id="{2B166510-0BB2-4833-91DB-F7561962D3E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AC01B58-0E82-4BD9-8DA0-8BBF8C5437B5}"/>
              </a:ext>
            </a:extLst>
          </p:cNvPr>
          <p:cNvSpPr>
            <a:spLocks noGrp="1"/>
          </p:cNvSpPr>
          <p:nvPr>
            <p:ph type="sldNum" sz="quarter" idx="12"/>
          </p:nvPr>
        </p:nvSpPr>
        <p:spPr/>
        <p:txBody>
          <a:bodyPr/>
          <a:lstStyle/>
          <a:p>
            <a:fld id="{24FE93DC-15A8-4725-BA01-D6C80AEF40D0}" type="slidenum">
              <a:rPr lang="en-GB" smtClean="0"/>
              <a:t>‹#›</a:t>
            </a:fld>
            <a:endParaRPr lang="en-GB"/>
          </a:p>
        </p:txBody>
      </p:sp>
    </p:spTree>
    <p:extLst>
      <p:ext uri="{BB962C8B-B14F-4D97-AF65-F5344CB8AC3E}">
        <p14:creationId xmlns:p14="http://schemas.microsoft.com/office/powerpoint/2010/main" val="26539360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6706C-FFDE-4876-A5F2-F54700DC37D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CB88FF7-8FA6-42EB-BBDE-F86D84DBF78C}"/>
              </a:ext>
            </a:extLst>
          </p:cNvPr>
          <p:cNvSpPr>
            <a:spLocks noGrp="1"/>
          </p:cNvSpPr>
          <p:nvPr>
            <p:ph type="dt" sz="half" idx="10"/>
          </p:nvPr>
        </p:nvSpPr>
        <p:spPr/>
        <p:txBody>
          <a:bodyPr/>
          <a:lstStyle/>
          <a:p>
            <a:fld id="{6462777B-FBFE-42A3-A18D-56512AA4417C}" type="datetimeFigureOut">
              <a:rPr lang="en-GB" smtClean="0"/>
              <a:t>13/06/2020</a:t>
            </a:fld>
            <a:endParaRPr lang="en-GB"/>
          </a:p>
        </p:txBody>
      </p:sp>
      <p:sp>
        <p:nvSpPr>
          <p:cNvPr id="4" name="Footer Placeholder 3">
            <a:extLst>
              <a:ext uri="{FF2B5EF4-FFF2-40B4-BE49-F238E27FC236}">
                <a16:creationId xmlns:a16="http://schemas.microsoft.com/office/drawing/2014/main" id="{8F00BC7E-D56C-49D7-A682-B8CC799EC91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39F106D-B7B0-4363-8D3D-E11BD4DD8BE4}"/>
              </a:ext>
            </a:extLst>
          </p:cNvPr>
          <p:cNvSpPr>
            <a:spLocks noGrp="1"/>
          </p:cNvSpPr>
          <p:nvPr>
            <p:ph type="sldNum" sz="quarter" idx="12"/>
          </p:nvPr>
        </p:nvSpPr>
        <p:spPr/>
        <p:txBody>
          <a:bodyPr/>
          <a:lstStyle/>
          <a:p>
            <a:fld id="{24FE93DC-15A8-4725-BA01-D6C80AEF40D0}" type="slidenum">
              <a:rPr lang="en-GB" smtClean="0"/>
              <a:t>‹#›</a:t>
            </a:fld>
            <a:endParaRPr lang="en-GB"/>
          </a:p>
        </p:txBody>
      </p:sp>
    </p:spTree>
    <p:extLst>
      <p:ext uri="{BB962C8B-B14F-4D97-AF65-F5344CB8AC3E}">
        <p14:creationId xmlns:p14="http://schemas.microsoft.com/office/powerpoint/2010/main" val="17868913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CC9469-2D75-4F44-8C3E-0AD456CE6A2A}"/>
              </a:ext>
            </a:extLst>
          </p:cNvPr>
          <p:cNvSpPr>
            <a:spLocks noGrp="1"/>
          </p:cNvSpPr>
          <p:nvPr>
            <p:ph type="dt" sz="half" idx="10"/>
          </p:nvPr>
        </p:nvSpPr>
        <p:spPr/>
        <p:txBody>
          <a:bodyPr/>
          <a:lstStyle/>
          <a:p>
            <a:fld id="{6462777B-FBFE-42A3-A18D-56512AA4417C}" type="datetimeFigureOut">
              <a:rPr lang="en-GB" smtClean="0"/>
              <a:t>13/06/2020</a:t>
            </a:fld>
            <a:endParaRPr lang="en-GB"/>
          </a:p>
        </p:txBody>
      </p:sp>
      <p:sp>
        <p:nvSpPr>
          <p:cNvPr id="3" name="Footer Placeholder 2">
            <a:extLst>
              <a:ext uri="{FF2B5EF4-FFF2-40B4-BE49-F238E27FC236}">
                <a16:creationId xmlns:a16="http://schemas.microsoft.com/office/drawing/2014/main" id="{40DFCA1D-A00B-4CA5-8988-71748F77B85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8039202-5299-4E66-A88A-35CADF80836F}"/>
              </a:ext>
            </a:extLst>
          </p:cNvPr>
          <p:cNvSpPr>
            <a:spLocks noGrp="1"/>
          </p:cNvSpPr>
          <p:nvPr>
            <p:ph type="sldNum" sz="quarter" idx="12"/>
          </p:nvPr>
        </p:nvSpPr>
        <p:spPr/>
        <p:txBody>
          <a:bodyPr/>
          <a:lstStyle/>
          <a:p>
            <a:fld id="{24FE93DC-15A8-4725-BA01-D6C80AEF40D0}" type="slidenum">
              <a:rPr lang="en-GB" smtClean="0"/>
              <a:t>‹#›</a:t>
            </a:fld>
            <a:endParaRPr lang="en-GB"/>
          </a:p>
        </p:txBody>
      </p:sp>
    </p:spTree>
    <p:extLst>
      <p:ext uri="{BB962C8B-B14F-4D97-AF65-F5344CB8AC3E}">
        <p14:creationId xmlns:p14="http://schemas.microsoft.com/office/powerpoint/2010/main" val="13092776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BCAA1-911B-4189-9019-90595E2BFB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DAD5216-81E1-4915-B2F0-8BA8127784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D29E46-0121-4263-9BDF-213924D963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5D4B34-E2BA-4A1F-9326-DE12A002F0F4}"/>
              </a:ext>
            </a:extLst>
          </p:cNvPr>
          <p:cNvSpPr>
            <a:spLocks noGrp="1"/>
          </p:cNvSpPr>
          <p:nvPr>
            <p:ph type="dt" sz="half" idx="10"/>
          </p:nvPr>
        </p:nvSpPr>
        <p:spPr/>
        <p:txBody>
          <a:bodyPr/>
          <a:lstStyle/>
          <a:p>
            <a:fld id="{6462777B-FBFE-42A3-A18D-56512AA4417C}" type="datetimeFigureOut">
              <a:rPr lang="en-GB" smtClean="0"/>
              <a:t>13/06/2020</a:t>
            </a:fld>
            <a:endParaRPr lang="en-GB"/>
          </a:p>
        </p:txBody>
      </p:sp>
      <p:sp>
        <p:nvSpPr>
          <p:cNvPr id="6" name="Footer Placeholder 5">
            <a:extLst>
              <a:ext uri="{FF2B5EF4-FFF2-40B4-BE49-F238E27FC236}">
                <a16:creationId xmlns:a16="http://schemas.microsoft.com/office/drawing/2014/main" id="{4B2C70E5-916A-4D52-9F1B-C58A33BEBC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D99C4-3032-4FC2-815B-2DF919D42D13}"/>
              </a:ext>
            </a:extLst>
          </p:cNvPr>
          <p:cNvSpPr>
            <a:spLocks noGrp="1"/>
          </p:cNvSpPr>
          <p:nvPr>
            <p:ph type="sldNum" sz="quarter" idx="12"/>
          </p:nvPr>
        </p:nvSpPr>
        <p:spPr/>
        <p:txBody>
          <a:bodyPr/>
          <a:lstStyle/>
          <a:p>
            <a:fld id="{24FE93DC-15A8-4725-BA01-D6C80AEF40D0}" type="slidenum">
              <a:rPr lang="en-GB" smtClean="0"/>
              <a:t>‹#›</a:t>
            </a:fld>
            <a:endParaRPr lang="en-GB"/>
          </a:p>
        </p:txBody>
      </p:sp>
    </p:spTree>
    <p:extLst>
      <p:ext uri="{BB962C8B-B14F-4D97-AF65-F5344CB8AC3E}">
        <p14:creationId xmlns:p14="http://schemas.microsoft.com/office/powerpoint/2010/main" val="31274350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94996-EDC5-4717-81A0-C29A14B641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301339E-8ABD-49D5-8D8F-7145569CD2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03EA6B1-A58B-4C1F-B04D-06431EC826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7FF6B5-6722-4E5C-942F-45C9BB806B65}"/>
              </a:ext>
            </a:extLst>
          </p:cNvPr>
          <p:cNvSpPr>
            <a:spLocks noGrp="1"/>
          </p:cNvSpPr>
          <p:nvPr>
            <p:ph type="dt" sz="half" idx="10"/>
          </p:nvPr>
        </p:nvSpPr>
        <p:spPr/>
        <p:txBody>
          <a:bodyPr/>
          <a:lstStyle/>
          <a:p>
            <a:fld id="{6462777B-FBFE-42A3-A18D-56512AA4417C}" type="datetimeFigureOut">
              <a:rPr lang="en-GB" smtClean="0"/>
              <a:t>13/06/2020</a:t>
            </a:fld>
            <a:endParaRPr lang="en-GB"/>
          </a:p>
        </p:txBody>
      </p:sp>
      <p:sp>
        <p:nvSpPr>
          <p:cNvPr id="6" name="Footer Placeholder 5">
            <a:extLst>
              <a:ext uri="{FF2B5EF4-FFF2-40B4-BE49-F238E27FC236}">
                <a16:creationId xmlns:a16="http://schemas.microsoft.com/office/drawing/2014/main" id="{5F31EFC6-A3AE-497E-9BD4-D1324D73B8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08E9CF-3485-48C3-B765-1BAD680C64DD}"/>
              </a:ext>
            </a:extLst>
          </p:cNvPr>
          <p:cNvSpPr>
            <a:spLocks noGrp="1"/>
          </p:cNvSpPr>
          <p:nvPr>
            <p:ph type="sldNum" sz="quarter" idx="12"/>
          </p:nvPr>
        </p:nvSpPr>
        <p:spPr/>
        <p:txBody>
          <a:bodyPr/>
          <a:lstStyle/>
          <a:p>
            <a:fld id="{24FE93DC-15A8-4725-BA01-D6C80AEF40D0}" type="slidenum">
              <a:rPr lang="en-GB" smtClean="0"/>
              <a:t>‹#›</a:t>
            </a:fld>
            <a:endParaRPr lang="en-GB"/>
          </a:p>
        </p:txBody>
      </p:sp>
    </p:spTree>
    <p:extLst>
      <p:ext uri="{BB962C8B-B14F-4D97-AF65-F5344CB8AC3E}">
        <p14:creationId xmlns:p14="http://schemas.microsoft.com/office/powerpoint/2010/main" val="21720420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1F1B-B0E2-48F8-96A7-24161E1F18B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A752BC-8E94-48A5-B76F-29D70137D3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DEAC2E-AC40-4594-8E64-2C744C36839A}"/>
              </a:ext>
            </a:extLst>
          </p:cNvPr>
          <p:cNvSpPr>
            <a:spLocks noGrp="1"/>
          </p:cNvSpPr>
          <p:nvPr>
            <p:ph type="dt" sz="half" idx="10"/>
          </p:nvPr>
        </p:nvSpPr>
        <p:spPr/>
        <p:txBody>
          <a:bodyPr/>
          <a:lstStyle/>
          <a:p>
            <a:fld id="{6462777B-FBFE-42A3-A18D-56512AA4417C}" type="datetimeFigureOut">
              <a:rPr lang="en-GB" smtClean="0"/>
              <a:t>13/06/2020</a:t>
            </a:fld>
            <a:endParaRPr lang="en-GB"/>
          </a:p>
        </p:txBody>
      </p:sp>
      <p:sp>
        <p:nvSpPr>
          <p:cNvPr id="5" name="Footer Placeholder 4">
            <a:extLst>
              <a:ext uri="{FF2B5EF4-FFF2-40B4-BE49-F238E27FC236}">
                <a16:creationId xmlns:a16="http://schemas.microsoft.com/office/drawing/2014/main" id="{04086CA9-BE5F-492F-BFC3-5F62A93AAF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E83A04-37D4-48FC-BE90-3A3ED3DFEA8A}"/>
              </a:ext>
            </a:extLst>
          </p:cNvPr>
          <p:cNvSpPr>
            <a:spLocks noGrp="1"/>
          </p:cNvSpPr>
          <p:nvPr>
            <p:ph type="sldNum" sz="quarter" idx="12"/>
          </p:nvPr>
        </p:nvSpPr>
        <p:spPr/>
        <p:txBody>
          <a:bodyPr/>
          <a:lstStyle/>
          <a:p>
            <a:fld id="{24FE93DC-15A8-4725-BA01-D6C80AEF40D0}" type="slidenum">
              <a:rPr lang="en-GB" smtClean="0"/>
              <a:t>‹#›</a:t>
            </a:fld>
            <a:endParaRPr lang="en-GB"/>
          </a:p>
        </p:txBody>
      </p:sp>
    </p:spTree>
    <p:extLst>
      <p:ext uri="{BB962C8B-B14F-4D97-AF65-F5344CB8AC3E}">
        <p14:creationId xmlns:p14="http://schemas.microsoft.com/office/powerpoint/2010/main" val="28352187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CB502C-E4C3-4B76-B26D-26CAD1507F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0AD4B6-C3E1-4569-814D-D1B254CF5F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E47AE1-371A-4884-A47C-C25D5D41F219}"/>
              </a:ext>
            </a:extLst>
          </p:cNvPr>
          <p:cNvSpPr>
            <a:spLocks noGrp="1"/>
          </p:cNvSpPr>
          <p:nvPr>
            <p:ph type="dt" sz="half" idx="10"/>
          </p:nvPr>
        </p:nvSpPr>
        <p:spPr/>
        <p:txBody>
          <a:bodyPr/>
          <a:lstStyle/>
          <a:p>
            <a:fld id="{6462777B-FBFE-42A3-A18D-56512AA4417C}" type="datetimeFigureOut">
              <a:rPr lang="en-GB" smtClean="0"/>
              <a:t>13/06/2020</a:t>
            </a:fld>
            <a:endParaRPr lang="en-GB"/>
          </a:p>
        </p:txBody>
      </p:sp>
      <p:sp>
        <p:nvSpPr>
          <p:cNvPr id="5" name="Footer Placeholder 4">
            <a:extLst>
              <a:ext uri="{FF2B5EF4-FFF2-40B4-BE49-F238E27FC236}">
                <a16:creationId xmlns:a16="http://schemas.microsoft.com/office/drawing/2014/main" id="{2269A47B-4805-4D1C-AF85-8E02360C32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C304B8-128D-44FF-BE6F-BD75DC07C638}"/>
              </a:ext>
            </a:extLst>
          </p:cNvPr>
          <p:cNvSpPr>
            <a:spLocks noGrp="1"/>
          </p:cNvSpPr>
          <p:nvPr>
            <p:ph type="sldNum" sz="quarter" idx="12"/>
          </p:nvPr>
        </p:nvSpPr>
        <p:spPr/>
        <p:txBody>
          <a:bodyPr/>
          <a:lstStyle/>
          <a:p>
            <a:fld id="{24FE93DC-15A8-4725-BA01-D6C80AEF40D0}" type="slidenum">
              <a:rPr lang="en-GB" smtClean="0"/>
              <a:t>‹#›</a:t>
            </a:fld>
            <a:endParaRPr lang="en-GB"/>
          </a:p>
        </p:txBody>
      </p:sp>
    </p:spTree>
    <p:extLst>
      <p:ext uri="{BB962C8B-B14F-4D97-AF65-F5344CB8AC3E}">
        <p14:creationId xmlns:p14="http://schemas.microsoft.com/office/powerpoint/2010/main" val="1664012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3" name="Picture 2" descr="A group of people in a room&#10;&#10;Description automatically generated">
            <a:extLst>
              <a:ext uri="{FF2B5EF4-FFF2-40B4-BE49-F238E27FC236}">
                <a16:creationId xmlns:a16="http://schemas.microsoft.com/office/drawing/2014/main" id="{39F74BA6-7560-412E-AADE-C20BD3DA0FD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25" y="0"/>
            <a:ext cx="12192000" cy="6858000"/>
          </a:xfrm>
          <a:prstGeom prst="rect">
            <a:avLst/>
          </a:prstGeom>
        </p:spPr>
      </p:pic>
      <p:sp>
        <p:nvSpPr>
          <p:cNvPr id="6" name="Title 1">
            <a:extLst>
              <a:ext uri="{FF2B5EF4-FFF2-40B4-BE49-F238E27FC236}">
                <a16:creationId xmlns:a16="http://schemas.microsoft.com/office/drawing/2014/main" id="{CA9A57AB-57F9-49CB-9A39-A85B5D990859}"/>
              </a:ext>
            </a:extLst>
          </p:cNvPr>
          <p:cNvSpPr txBox="1">
            <a:spLocks/>
          </p:cNvSpPr>
          <p:nvPr userDrawn="1"/>
        </p:nvSpPr>
        <p:spPr>
          <a:xfrm>
            <a:off x="9525" y="5386800"/>
            <a:ext cx="9756058" cy="745571"/>
          </a:xfrm>
          <a:prstGeom prst="rect">
            <a:avLst/>
          </a:prstGeom>
          <a:solidFill>
            <a:schemeClr val="tx1">
              <a:alpha val="70000"/>
            </a:schemeClr>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a:t>Click to edit divider</a:t>
            </a:r>
            <a:endParaRPr lang="en-GB" dirty="0"/>
          </a:p>
        </p:txBody>
      </p:sp>
    </p:spTree>
    <p:extLst>
      <p:ext uri="{BB962C8B-B14F-4D97-AF65-F5344CB8AC3E}">
        <p14:creationId xmlns:p14="http://schemas.microsoft.com/office/powerpoint/2010/main" val="225076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picture containing person, child, small, holding&#10;&#10;Description automatically generated">
            <a:extLst>
              <a:ext uri="{FF2B5EF4-FFF2-40B4-BE49-F238E27FC236}">
                <a16:creationId xmlns:a16="http://schemas.microsoft.com/office/drawing/2014/main" id="{45BBBFA7-E2FC-4B12-BF6E-1B4B2A7EE1C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DFAD9AD8-9588-495D-B247-8BEF16B6EBBE}"/>
              </a:ext>
            </a:extLst>
          </p:cNvPr>
          <p:cNvSpPr>
            <a:spLocks noGrp="1"/>
          </p:cNvSpPr>
          <p:nvPr>
            <p:ph type="ctrTitle" hasCustomPrompt="1"/>
          </p:nvPr>
        </p:nvSpPr>
        <p:spPr>
          <a:xfrm>
            <a:off x="0" y="5234400"/>
            <a:ext cx="9756058" cy="745571"/>
          </a:xfrm>
          <a:solidFill>
            <a:schemeClr val="tx1">
              <a:alpha val="70000"/>
            </a:schemeClr>
          </a:solidFill>
        </p:spPr>
        <p:txBody>
          <a:bodyPr wrap="square" lIns="360000" tIns="144000" anchor="ctr" anchorCtr="0">
            <a:spAutoFit/>
          </a:bodyPr>
          <a:lstStyle>
            <a:lvl1pPr>
              <a:defRPr sz="4000" cap="all" spc="600" baseline="0">
                <a:solidFill>
                  <a:schemeClr val="bg1"/>
                </a:solidFill>
                <a:latin typeface="Univers Next Pro Condensed" panose="020B0906030202020203" pitchFamily="34" charset="0"/>
              </a:defRPr>
            </a:lvl1pPr>
          </a:lstStyle>
          <a:p>
            <a:r>
              <a:rPr lang="en-US" dirty="0"/>
              <a:t>Click to edit divider</a:t>
            </a:r>
            <a:endParaRPr lang="en-GB" dirty="0"/>
          </a:p>
        </p:txBody>
      </p:sp>
    </p:spTree>
    <p:extLst>
      <p:ext uri="{BB962C8B-B14F-4D97-AF65-F5344CB8AC3E}">
        <p14:creationId xmlns:p14="http://schemas.microsoft.com/office/powerpoint/2010/main" val="2874653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group of people in a room&#10;&#10;Description automatically generated">
            <a:extLst>
              <a:ext uri="{FF2B5EF4-FFF2-40B4-BE49-F238E27FC236}">
                <a16:creationId xmlns:a16="http://schemas.microsoft.com/office/drawing/2014/main" id="{7B3B37E0-2ACA-4A10-BED8-ECA45F9AF81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25" y="0"/>
            <a:ext cx="12192000" cy="6858000"/>
          </a:xfrm>
          <a:prstGeom prst="rect">
            <a:avLst/>
          </a:prstGeom>
        </p:spPr>
      </p:pic>
      <p:sp>
        <p:nvSpPr>
          <p:cNvPr id="6" name="Title 1">
            <a:extLst>
              <a:ext uri="{FF2B5EF4-FFF2-40B4-BE49-F238E27FC236}">
                <a16:creationId xmlns:a16="http://schemas.microsoft.com/office/drawing/2014/main" id="{BA470E99-752E-4019-8754-57F4AA908E7C}"/>
              </a:ext>
            </a:extLst>
          </p:cNvPr>
          <p:cNvSpPr>
            <a:spLocks noGrp="1"/>
          </p:cNvSpPr>
          <p:nvPr>
            <p:ph type="ctrTitle" hasCustomPrompt="1"/>
          </p:nvPr>
        </p:nvSpPr>
        <p:spPr>
          <a:xfrm>
            <a:off x="0" y="5234400"/>
            <a:ext cx="9756058" cy="745571"/>
          </a:xfrm>
          <a:solidFill>
            <a:schemeClr val="tx1">
              <a:alpha val="70000"/>
            </a:schemeClr>
          </a:solidFill>
        </p:spPr>
        <p:txBody>
          <a:bodyPr wrap="square" lIns="360000" tIns="144000" anchor="ctr" anchorCtr="0">
            <a:spAutoFit/>
          </a:bodyPr>
          <a:lstStyle>
            <a:lvl1pPr>
              <a:defRPr sz="4000" cap="all" spc="600" baseline="0">
                <a:solidFill>
                  <a:schemeClr val="bg1"/>
                </a:solidFill>
                <a:latin typeface="Univers Next Pro Condensed" panose="020B0906030202020203" pitchFamily="34" charset="0"/>
              </a:defRPr>
            </a:lvl1pPr>
          </a:lstStyle>
          <a:p>
            <a:r>
              <a:rPr lang="en-US" dirty="0"/>
              <a:t>Click to edit divider</a:t>
            </a:r>
            <a:endParaRPr lang="en-GB" dirty="0"/>
          </a:p>
        </p:txBody>
      </p:sp>
    </p:spTree>
    <p:extLst>
      <p:ext uri="{BB962C8B-B14F-4D97-AF65-F5344CB8AC3E}">
        <p14:creationId xmlns:p14="http://schemas.microsoft.com/office/powerpoint/2010/main" val="71396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pic>
        <p:nvPicPr>
          <p:cNvPr id="4" name="Picture 3" descr="A person standing in front of a building&#10;&#10;Description automatically generated">
            <a:extLst>
              <a:ext uri="{FF2B5EF4-FFF2-40B4-BE49-F238E27FC236}">
                <a16:creationId xmlns:a16="http://schemas.microsoft.com/office/drawing/2014/main" id="{091911FD-C706-49A8-AACB-7148640A49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25" y="0"/>
            <a:ext cx="12192000" cy="6858000"/>
          </a:xfrm>
          <a:prstGeom prst="rect">
            <a:avLst/>
          </a:prstGeom>
        </p:spPr>
      </p:pic>
      <p:sp>
        <p:nvSpPr>
          <p:cNvPr id="6" name="Title 1">
            <a:extLst>
              <a:ext uri="{FF2B5EF4-FFF2-40B4-BE49-F238E27FC236}">
                <a16:creationId xmlns:a16="http://schemas.microsoft.com/office/drawing/2014/main" id="{596DC365-BE4B-4276-8A98-99D297B293B7}"/>
              </a:ext>
            </a:extLst>
          </p:cNvPr>
          <p:cNvSpPr>
            <a:spLocks noGrp="1"/>
          </p:cNvSpPr>
          <p:nvPr>
            <p:ph type="ctrTitle" hasCustomPrompt="1"/>
          </p:nvPr>
        </p:nvSpPr>
        <p:spPr>
          <a:xfrm>
            <a:off x="0" y="5234400"/>
            <a:ext cx="9756058" cy="745571"/>
          </a:xfrm>
          <a:solidFill>
            <a:schemeClr val="tx1">
              <a:alpha val="70000"/>
            </a:schemeClr>
          </a:solidFill>
        </p:spPr>
        <p:txBody>
          <a:bodyPr wrap="square" lIns="360000" tIns="144000" anchor="ctr" anchorCtr="0">
            <a:spAutoFit/>
          </a:bodyPr>
          <a:lstStyle>
            <a:lvl1pPr>
              <a:defRPr sz="4000" cap="all" spc="600" baseline="0">
                <a:solidFill>
                  <a:schemeClr val="bg1"/>
                </a:solidFill>
                <a:latin typeface="Univers Next Pro Condensed" panose="020B0906030202020203" pitchFamily="34" charset="0"/>
              </a:defRPr>
            </a:lvl1pPr>
          </a:lstStyle>
          <a:p>
            <a:r>
              <a:rPr lang="en-US" dirty="0"/>
              <a:t>Click to edit divider</a:t>
            </a:r>
            <a:endParaRPr lang="en-GB" dirty="0"/>
          </a:p>
        </p:txBody>
      </p:sp>
    </p:spTree>
    <p:extLst>
      <p:ext uri="{BB962C8B-B14F-4D97-AF65-F5344CB8AC3E}">
        <p14:creationId xmlns:p14="http://schemas.microsoft.com/office/powerpoint/2010/main" val="3409396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5">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person reading a book&#10;&#10;Description automatically generated">
            <a:extLst>
              <a:ext uri="{FF2B5EF4-FFF2-40B4-BE49-F238E27FC236}">
                <a16:creationId xmlns:a16="http://schemas.microsoft.com/office/drawing/2014/main" id="{AFE411CA-BC3D-4851-9A86-22CA2BC2EBC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25" y="0"/>
            <a:ext cx="12192000" cy="6858000"/>
          </a:xfrm>
          <a:prstGeom prst="rect">
            <a:avLst/>
          </a:prstGeom>
        </p:spPr>
      </p:pic>
      <p:sp>
        <p:nvSpPr>
          <p:cNvPr id="6" name="Title 1">
            <a:extLst>
              <a:ext uri="{FF2B5EF4-FFF2-40B4-BE49-F238E27FC236}">
                <a16:creationId xmlns:a16="http://schemas.microsoft.com/office/drawing/2014/main" id="{0138FBF6-3A1E-455A-AC54-76272693996D}"/>
              </a:ext>
            </a:extLst>
          </p:cNvPr>
          <p:cNvSpPr txBox="1">
            <a:spLocks/>
          </p:cNvSpPr>
          <p:nvPr userDrawn="1"/>
        </p:nvSpPr>
        <p:spPr>
          <a:xfrm>
            <a:off x="9525" y="5234400"/>
            <a:ext cx="9756058" cy="745571"/>
          </a:xfrm>
          <a:prstGeom prst="rect">
            <a:avLst/>
          </a:prstGeom>
          <a:solidFill>
            <a:schemeClr val="tx1">
              <a:alpha val="70000"/>
            </a:schemeClr>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a:t>Click to edit divider</a:t>
            </a:r>
            <a:endParaRPr lang="en-GB" dirty="0"/>
          </a:p>
        </p:txBody>
      </p:sp>
    </p:spTree>
    <p:extLst>
      <p:ext uri="{BB962C8B-B14F-4D97-AF65-F5344CB8AC3E}">
        <p14:creationId xmlns:p14="http://schemas.microsoft.com/office/powerpoint/2010/main" val="750721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2.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13/06/2020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3" r:id="rId3"/>
    <p:sldLayoutId id="2147483697" r:id="rId4"/>
    <p:sldLayoutId id="2147483679" r:id="rId5"/>
    <p:sldLayoutId id="2147483698" r:id="rId6"/>
    <p:sldLayoutId id="2147483681" r:id="rId7"/>
    <p:sldLayoutId id="2147483680" r:id="rId8"/>
    <p:sldLayoutId id="2147483686" r:id="rId9"/>
    <p:sldLayoutId id="2147483706" r:id="rId10"/>
    <p:sldLayoutId id="2147483708" r:id="rId11"/>
    <p:sldLayoutId id="2147483709" r:id="rId12"/>
    <p:sldLayoutId id="2147483694" r:id="rId13"/>
    <p:sldLayoutId id="2147483682" r:id="rId14"/>
    <p:sldLayoutId id="2147483710" r:id="rId15"/>
    <p:sldLayoutId id="2147483737" r:id="rId16"/>
    <p:sldLayoutId id="2147483736" r:id="rId17"/>
    <p:sldLayoutId id="2147483714" r:id="rId18"/>
    <p:sldLayoutId id="2147483649" r:id="rId19"/>
    <p:sldLayoutId id="2147483707" r:id="rId20"/>
    <p:sldLayoutId id="2147483717" r:id="rId21"/>
    <p:sldLayoutId id="2147483699" r:id="rId22"/>
    <p:sldLayoutId id="2147483702" r:id="rId23"/>
    <p:sldLayoutId id="2147483650" r:id="rId24"/>
    <p:sldLayoutId id="2147483735" r:id="rId25"/>
    <p:sldLayoutId id="2147483704" r:id="rId26"/>
    <p:sldLayoutId id="2147483719" r:id="rId27"/>
    <p:sldLayoutId id="2147483718" r:id="rId28"/>
    <p:sldLayoutId id="2147483720" r:id="rId29"/>
    <p:sldLayoutId id="2147483715" r:id="rId30"/>
    <p:sldLayoutId id="2147483701" r:id="rId31"/>
    <p:sldLayoutId id="2147483687" r:id="rId32"/>
    <p:sldLayoutId id="2147483713" r:id="rId33"/>
    <p:sldLayoutId id="2147483721" r:id="rId34"/>
    <p:sldLayoutId id="2147483696" r:id="rId35"/>
    <p:sldLayoutId id="2147483722"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1C782C-83A8-4194-B030-7C2093265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427AE4-B1CB-4DC2-BE42-8F007E6AF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A24B6F-DCD5-4861-8E50-EA6A802DA9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62777B-FBFE-42A3-A18D-56512AA4417C}" type="datetimeFigureOut">
              <a:rPr lang="en-GB" smtClean="0"/>
              <a:t>13/06/2020</a:t>
            </a:fld>
            <a:endParaRPr lang="en-GB"/>
          </a:p>
        </p:txBody>
      </p:sp>
      <p:sp>
        <p:nvSpPr>
          <p:cNvPr id="5" name="Footer Placeholder 4">
            <a:extLst>
              <a:ext uri="{FF2B5EF4-FFF2-40B4-BE49-F238E27FC236}">
                <a16:creationId xmlns:a16="http://schemas.microsoft.com/office/drawing/2014/main" id="{99854C39-BE63-43D1-815B-F367D4195B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DFC4166-6939-4C87-9348-F7AF54B420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E93DC-15A8-4725-BA01-D6C80AEF40D0}" type="slidenum">
              <a:rPr lang="en-GB" smtClean="0"/>
              <a:t>‹#›</a:t>
            </a:fld>
            <a:endParaRPr lang="en-GB"/>
          </a:p>
        </p:txBody>
      </p:sp>
    </p:spTree>
    <p:extLst>
      <p:ext uri="{BB962C8B-B14F-4D97-AF65-F5344CB8AC3E}">
        <p14:creationId xmlns:p14="http://schemas.microsoft.com/office/powerpoint/2010/main" val="123415591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4.jpeg"/><Relationship Id="rId2" Type="http://schemas.openxmlformats.org/officeDocument/2006/relationships/slideLayout" Target="../slideLayouts/slideLayout24.xml"/><Relationship Id="rId1" Type="http://schemas.openxmlformats.org/officeDocument/2006/relationships/video" Target="https://www.youtube.com/embed/cKkfOUiu2NA?feature=oembed" TargetMode="External"/><Relationship Id="rId6" Type="http://schemas.openxmlformats.org/officeDocument/2006/relationships/hyperlink" Target="https://www.unicef.org.uk/rights-respecting-schools/rrsa-film-the-flamingo-who-didnt-want-to-be-pink/" TargetMode="External"/><Relationship Id="rId5" Type="http://schemas.openxmlformats.org/officeDocument/2006/relationships/image" Target="../media/image33.sv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DCA232-6EA8-4F76-B8BB-DB2A03E3D214}"/>
              </a:ext>
            </a:extLst>
          </p:cNvPr>
          <p:cNvSpPr/>
          <p:nvPr/>
        </p:nvSpPr>
        <p:spPr>
          <a:xfrm rot="16200000">
            <a:off x="10432412" y="4549609"/>
            <a:ext cx="3204850" cy="230832"/>
          </a:xfrm>
          <a:prstGeom prst="rect">
            <a:avLst/>
          </a:prstGeom>
        </p:spPr>
        <p:txBody>
          <a:bodyPr wrap="square">
            <a:spAutoFit/>
          </a:bodyPr>
          <a:lstStyle/>
          <a:p>
            <a:r>
              <a:rPr lang="en-GB" sz="900" dirty="0">
                <a:solidFill>
                  <a:schemeClr val="bg1"/>
                </a:solidFill>
                <a:latin typeface="Arial" panose="020B0604020202020204" pitchFamily="34" charset="0"/>
                <a:cs typeface="Arial" panose="020B0604020202020204" pitchFamily="34" charset="0"/>
              </a:rPr>
              <a:t>Unicef/@</a:t>
            </a:r>
            <a:r>
              <a:rPr lang="en-GB" sz="900" dirty="0" err="1">
                <a:solidFill>
                  <a:schemeClr val="bg1"/>
                </a:solidFill>
                <a:latin typeface="Arial" panose="020B0604020202020204" pitchFamily="34" charset="0"/>
                <a:cs typeface="Arial" panose="020B0604020202020204" pitchFamily="34" charset="0"/>
              </a:rPr>
              <a:t>katchyphotos</a:t>
            </a:r>
            <a:endParaRPr lang="en-GB" sz="1000" dirty="0">
              <a:solidFill>
                <a:srgbClr val="CCCCCC"/>
              </a:solidFill>
            </a:endParaRPr>
          </a:p>
        </p:txBody>
      </p:sp>
    </p:spTree>
    <p:extLst>
      <p:ext uri="{BB962C8B-B14F-4D97-AF65-F5344CB8AC3E}">
        <p14:creationId xmlns:p14="http://schemas.microsoft.com/office/powerpoint/2010/main" val="1625878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A6C89-1BBF-45E6-A771-2FFECADE74C7}"/>
              </a:ext>
            </a:extLst>
          </p:cNvPr>
          <p:cNvSpPr>
            <a:spLocks noGrp="1"/>
          </p:cNvSpPr>
          <p:nvPr>
            <p:ph type="ctrTitle"/>
          </p:nvPr>
        </p:nvSpPr>
        <p:spPr/>
        <p:txBody>
          <a:bodyPr/>
          <a:lstStyle/>
          <a:p>
            <a:r>
              <a:rPr lang="en-GB" dirty="0"/>
              <a:t>Teacher slide</a:t>
            </a:r>
          </a:p>
        </p:txBody>
      </p:sp>
      <p:sp>
        <p:nvSpPr>
          <p:cNvPr id="3" name="Subtitle 2">
            <a:extLst>
              <a:ext uri="{FF2B5EF4-FFF2-40B4-BE49-F238E27FC236}">
                <a16:creationId xmlns:a16="http://schemas.microsoft.com/office/drawing/2014/main" id="{B620A5F9-5DAF-4851-B223-03AA2F2D5AFC}"/>
              </a:ext>
            </a:extLst>
          </p:cNvPr>
          <p:cNvSpPr>
            <a:spLocks noGrp="1"/>
          </p:cNvSpPr>
          <p:nvPr>
            <p:ph type="subTitle" idx="1"/>
          </p:nvPr>
        </p:nvSpPr>
        <p:spPr>
          <a:xfrm>
            <a:off x="125128" y="1697100"/>
            <a:ext cx="5970872" cy="4540071"/>
          </a:xfrm>
        </p:spPr>
        <p:txBody>
          <a:bodyPr vert="horz" lIns="180000" tIns="180000" rIns="91440" bIns="72000" rtlCol="0" anchor="t">
            <a:normAutofit/>
          </a:bodyPr>
          <a:lstStyle/>
          <a:p>
            <a:pPr marL="0" indent="0">
              <a:buNone/>
            </a:pPr>
            <a:r>
              <a:rPr lang="en-GB" b="1" dirty="0"/>
              <a:t>Contents</a:t>
            </a:r>
          </a:p>
          <a:p>
            <a:r>
              <a:rPr lang="en-US" sz="3400" dirty="0"/>
              <a:t>Slide 3 Exploring Article 2</a:t>
            </a:r>
          </a:p>
          <a:p>
            <a:r>
              <a:rPr lang="en-US" sz="3400" dirty="0"/>
              <a:t>Slide 4 How many of these did you get? – the answers</a:t>
            </a:r>
          </a:p>
          <a:p>
            <a:r>
              <a:rPr lang="en-US" sz="3400" dirty="0"/>
              <a:t>Slide 5 &amp; 6 Primary Activities</a:t>
            </a:r>
          </a:p>
          <a:p>
            <a:r>
              <a:rPr lang="en-US" sz="3400" dirty="0"/>
              <a:t>Slide 7 Reflection</a:t>
            </a:r>
          </a:p>
          <a:p>
            <a:pPr marL="0" indent="0">
              <a:buNone/>
            </a:pPr>
            <a:endParaRPr lang="en-GB" dirty="0"/>
          </a:p>
        </p:txBody>
      </p:sp>
      <p:sp>
        <p:nvSpPr>
          <p:cNvPr id="4" name="Text Placeholder 3">
            <a:extLst>
              <a:ext uri="{FF2B5EF4-FFF2-40B4-BE49-F238E27FC236}">
                <a16:creationId xmlns:a16="http://schemas.microsoft.com/office/drawing/2014/main" id="{9AF24185-5481-4053-A57E-E451C666D66A}"/>
              </a:ext>
            </a:extLst>
          </p:cNvPr>
          <p:cNvSpPr>
            <a:spLocks noGrp="1"/>
          </p:cNvSpPr>
          <p:nvPr>
            <p:ph type="body" sz="quarter" idx="4294967295"/>
          </p:nvPr>
        </p:nvSpPr>
        <p:spPr>
          <a:xfrm>
            <a:off x="6318334" y="1743791"/>
            <a:ext cx="5351463" cy="3722688"/>
          </a:xfrm>
        </p:spPr>
        <p:txBody>
          <a:bodyPr vert="horz" lIns="91440" tIns="45720" rIns="91440" bIns="45720" rtlCol="0" anchor="t">
            <a:normAutofit/>
          </a:bodyPr>
          <a:lstStyle/>
          <a:p>
            <a:pPr marL="0" indent="0">
              <a:buNone/>
            </a:pPr>
            <a:r>
              <a:rPr lang="en-GB" b="1" dirty="0">
                <a:latin typeface="Arial" panose="020B0604020202020204" pitchFamily="34" charset="0"/>
                <a:cs typeface="Arial" panose="020B0604020202020204" pitchFamily="34" charset="0"/>
              </a:rPr>
              <a:t>Instructions</a:t>
            </a:r>
          </a:p>
          <a:p>
            <a:pPr marL="0" lvl="0" indent="0">
              <a:spcAft>
                <a:spcPts val="1000"/>
              </a:spcAft>
              <a:buNone/>
              <a:defRPr/>
            </a:pPr>
            <a:r>
              <a:rPr lang="en-GB" dirty="0">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marL="0" indent="0">
              <a:buNone/>
            </a:pPr>
            <a:endParaRPr lang="en-GB" dirty="0"/>
          </a:p>
        </p:txBody>
      </p:sp>
    </p:spTree>
    <p:extLst>
      <p:ext uri="{BB962C8B-B14F-4D97-AF65-F5344CB8AC3E}">
        <p14:creationId xmlns:p14="http://schemas.microsoft.com/office/powerpoint/2010/main" val="379356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8A39211-37EF-4294-ADF9-C260DF8AE1F9}"/>
              </a:ext>
            </a:extLst>
          </p:cNvPr>
          <p:cNvSpPr>
            <a:spLocks noGrp="1"/>
          </p:cNvSpPr>
          <p:nvPr>
            <p:ph type="body" sz="quarter" idx="11"/>
          </p:nvPr>
        </p:nvSpPr>
        <p:spPr>
          <a:xfrm>
            <a:off x="7591322" y="4669189"/>
            <a:ext cx="4205823" cy="1388244"/>
          </a:xfrm>
        </p:spPr>
        <p:txBody>
          <a:bodyPr>
            <a:normAutofit/>
          </a:bodyPr>
          <a:lstStyle/>
          <a:p>
            <a:pPr marL="0" indent="0" algn="ctr">
              <a:buNone/>
            </a:pPr>
            <a:r>
              <a:rPr lang="en-GB" dirty="0">
                <a:latin typeface="Arial" panose="020B0604020202020204" pitchFamily="34" charset="0"/>
                <a:cs typeface="Arial" panose="020B0604020202020204" pitchFamily="34" charset="0"/>
              </a:rPr>
              <a:t>Note down your thoughts and compare with the next slide.</a:t>
            </a:r>
          </a:p>
        </p:txBody>
      </p:sp>
      <p:sp>
        <p:nvSpPr>
          <p:cNvPr id="4" name="Cloud 3">
            <a:extLst>
              <a:ext uri="{FF2B5EF4-FFF2-40B4-BE49-F238E27FC236}">
                <a16:creationId xmlns:a16="http://schemas.microsoft.com/office/drawing/2014/main" id="{7C7930D2-588D-40F6-B81E-9492B6FCBE41}"/>
              </a:ext>
            </a:extLst>
          </p:cNvPr>
          <p:cNvSpPr/>
          <p:nvPr/>
        </p:nvSpPr>
        <p:spPr>
          <a:xfrm>
            <a:off x="525484" y="1680311"/>
            <a:ext cx="5181387" cy="3683000"/>
          </a:xfrm>
          <a:prstGeom prst="cloud">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390370E6-C2A0-4D09-9B30-3FCB6DD8150D}"/>
              </a:ext>
            </a:extLst>
          </p:cNvPr>
          <p:cNvSpPr/>
          <p:nvPr/>
        </p:nvSpPr>
        <p:spPr>
          <a:xfrm>
            <a:off x="5088968" y="4546763"/>
            <a:ext cx="707666" cy="706724"/>
          </a:xfrm>
          <a:prstGeom prst="ellipse">
            <a:avLst/>
          </a:prstGeom>
          <a:noFill/>
          <a:ln w="19050">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79A8187B-B1E0-4921-89F1-9B6DB8A06430}"/>
              </a:ext>
            </a:extLst>
          </p:cNvPr>
          <p:cNvSpPr/>
          <p:nvPr/>
        </p:nvSpPr>
        <p:spPr>
          <a:xfrm>
            <a:off x="5718377" y="5265934"/>
            <a:ext cx="483339" cy="463170"/>
          </a:xfrm>
          <a:prstGeom prst="ellipse">
            <a:avLst/>
          </a:prstGeom>
          <a:noFill/>
          <a:ln w="19050">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E7EC16E1-E231-42C1-8ECA-F186CD4C63E5}"/>
              </a:ext>
            </a:extLst>
          </p:cNvPr>
          <p:cNvSpPr/>
          <p:nvPr/>
        </p:nvSpPr>
        <p:spPr>
          <a:xfrm>
            <a:off x="6201716" y="5685431"/>
            <a:ext cx="383996" cy="354888"/>
          </a:xfrm>
          <a:prstGeom prst="ellipse">
            <a:avLst/>
          </a:prstGeom>
          <a:noFill/>
          <a:ln w="19050">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4">
            <a:extLst>
              <a:ext uri="{FF2B5EF4-FFF2-40B4-BE49-F238E27FC236}">
                <a16:creationId xmlns:a16="http://schemas.microsoft.com/office/drawing/2014/main" id="{65786EA0-D2BB-4186-82FF-74AA440AECCF}"/>
              </a:ext>
            </a:extLst>
          </p:cNvPr>
          <p:cNvSpPr txBox="1">
            <a:spLocks/>
          </p:cNvSpPr>
          <p:nvPr/>
        </p:nvSpPr>
        <p:spPr>
          <a:xfrm>
            <a:off x="1138548" y="2612152"/>
            <a:ext cx="3600235" cy="2450811"/>
          </a:xfrm>
          <a:prstGeom prst="rect">
            <a:avLst/>
          </a:prstGeom>
        </p:spPr>
        <p:txBody>
          <a:bodyPr vert="horz" lIns="91440" tIns="180000" rIns="91440" bIns="45720" rtlCol="0">
            <a:noAutofit/>
          </a:bodyPr>
          <a:lstStyle>
            <a:lvl1pPr marL="457200" indent="-457200" algn="l" defTabSz="914400" rtl="0" eaLnBrk="1" latinLnBrk="0" hangingPunct="1">
              <a:lnSpc>
                <a:spcPct val="90000"/>
              </a:lnSpc>
              <a:spcBef>
                <a:spcPts val="1000"/>
              </a:spcBef>
              <a:spcAft>
                <a:spcPts val="1000"/>
              </a:spcAft>
              <a:buClr>
                <a:srgbClr val="00AEEF"/>
              </a:buClr>
              <a:buFont typeface="Wingdings" pitchFamily="2" charset="2"/>
              <a:buChar char="§"/>
              <a:defRPr sz="2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tx1"/>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AEEF"/>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rgbClr val="00AEEF"/>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dirty="0">
                <a:solidFill>
                  <a:srgbClr val="00B0F0"/>
                </a:solidFill>
                <a:latin typeface="Arial" panose="020B0604020202020204" pitchFamily="34" charset="0"/>
                <a:cs typeface="Arial" panose="020B0604020202020204" pitchFamily="34" charset="0"/>
              </a:rPr>
              <a:t>What is needed for every child to be able to enjoy all their rights fairly and equally?</a:t>
            </a:r>
          </a:p>
        </p:txBody>
      </p:sp>
      <p:sp>
        <p:nvSpPr>
          <p:cNvPr id="14" name="Title 1">
            <a:extLst>
              <a:ext uri="{FF2B5EF4-FFF2-40B4-BE49-F238E27FC236}">
                <a16:creationId xmlns:a16="http://schemas.microsoft.com/office/drawing/2014/main" id="{3473AE6D-C3DF-432C-8AC2-C099C4FD1D7F}"/>
              </a:ext>
            </a:extLst>
          </p:cNvPr>
          <p:cNvSpPr>
            <a:spLocks noGrp="1"/>
          </p:cNvSpPr>
          <p:nvPr>
            <p:ph type="ctrTitle"/>
          </p:nvPr>
        </p:nvSpPr>
        <p:spPr>
          <a:xfrm>
            <a:off x="369525" y="442145"/>
            <a:ext cx="11587919" cy="877104"/>
          </a:xfrm>
        </p:spPr>
        <p:txBody>
          <a:bodyPr>
            <a:noAutofit/>
          </a:bodyPr>
          <a:lstStyle/>
          <a:p>
            <a:r>
              <a:rPr lang="en-GB" sz="2400" dirty="0"/>
              <a:t>  </a:t>
            </a:r>
          </a:p>
        </p:txBody>
      </p:sp>
      <p:sp>
        <p:nvSpPr>
          <p:cNvPr id="15" name="Title 2">
            <a:extLst>
              <a:ext uri="{FF2B5EF4-FFF2-40B4-BE49-F238E27FC236}">
                <a16:creationId xmlns:a16="http://schemas.microsoft.com/office/drawing/2014/main" id="{D050CF15-DFB4-4AB0-AF83-154B9DC6D927}"/>
              </a:ext>
            </a:extLst>
          </p:cNvPr>
          <p:cNvSpPr txBox="1">
            <a:spLocks/>
          </p:cNvSpPr>
          <p:nvPr/>
        </p:nvSpPr>
        <p:spPr>
          <a:xfrm>
            <a:off x="360000" y="261444"/>
            <a:ext cx="11247587" cy="87710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cap="all" spc="400" baseline="0">
                <a:solidFill>
                  <a:srgbClr val="00AEEF"/>
                </a:solidFill>
                <a:latin typeface="Univers Next Pro Condensed" panose="020B0906030202020203" pitchFamily="34" charset="0"/>
                <a:ea typeface="+mj-ea"/>
                <a:cs typeface="+mj-cs"/>
              </a:defRPr>
            </a:lvl1pPr>
          </a:lstStyle>
          <a:p>
            <a:r>
              <a:rPr lang="en-GB" dirty="0"/>
              <a:t>Exploring Article 2</a:t>
            </a:r>
          </a:p>
        </p:txBody>
      </p:sp>
    </p:spTree>
    <p:extLst>
      <p:ext uri="{BB962C8B-B14F-4D97-AF65-F5344CB8AC3E}">
        <p14:creationId xmlns:p14="http://schemas.microsoft.com/office/powerpoint/2010/main" val="3684898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9CE0EB-9064-441E-8E00-1290285670BD}"/>
              </a:ext>
            </a:extLst>
          </p:cNvPr>
          <p:cNvSpPr>
            <a:spLocks noGrp="1"/>
          </p:cNvSpPr>
          <p:nvPr>
            <p:ph type="body" sz="quarter" idx="11"/>
          </p:nvPr>
        </p:nvSpPr>
        <p:spPr>
          <a:xfrm>
            <a:off x="460208" y="1802892"/>
            <a:ext cx="10858500" cy="4092575"/>
          </a:xfrm>
        </p:spPr>
        <p:txBody>
          <a:bodyPr>
            <a:normAutofit fontScale="25000" lnSpcReduction="20000"/>
          </a:bodyPr>
          <a:lstStyle/>
          <a:p>
            <a:r>
              <a:rPr lang="en-GB" sz="6200" dirty="0">
                <a:latin typeface="Arial" panose="020B0604020202020204" pitchFamily="34" charset="0"/>
                <a:cs typeface="Arial" panose="020B0604020202020204" pitchFamily="34" charset="0"/>
              </a:rPr>
              <a:t>Every young person and child should know that their race, gender, ability, nationality (or other characteristic or identities) should not stop them enjoying all their rights.</a:t>
            </a:r>
          </a:p>
          <a:p>
            <a:r>
              <a:rPr lang="en-GB" sz="6200" dirty="0">
                <a:latin typeface="Arial" panose="020B0604020202020204" pitchFamily="34" charset="0"/>
                <a:cs typeface="Arial" panose="020B0604020202020204" pitchFamily="34" charset="0"/>
              </a:rPr>
              <a:t>Nobody should feel that they are treated differently because of who they are.</a:t>
            </a:r>
          </a:p>
          <a:p>
            <a:r>
              <a:rPr lang="en-GB" sz="6200" dirty="0">
                <a:latin typeface="Arial" panose="020B0604020202020204" pitchFamily="34" charset="0"/>
                <a:cs typeface="Arial" panose="020B0604020202020204" pitchFamily="34" charset="0"/>
              </a:rPr>
              <a:t>All people should accept, respect and value others for who they are.</a:t>
            </a:r>
          </a:p>
          <a:p>
            <a:r>
              <a:rPr lang="en-GB" sz="6200" dirty="0">
                <a:latin typeface="Arial" panose="020B0604020202020204" pitchFamily="34" charset="0"/>
                <a:cs typeface="Arial" panose="020B0604020202020204" pitchFamily="34" charset="0"/>
              </a:rPr>
              <a:t>All schools should teach and practise and actively celebrate respect for all.</a:t>
            </a:r>
          </a:p>
          <a:p>
            <a:r>
              <a:rPr lang="en-GB" sz="6200" dirty="0">
                <a:latin typeface="Arial" panose="020B0604020202020204" pitchFamily="34" charset="0"/>
                <a:cs typeface="Arial" panose="020B0604020202020204" pitchFamily="34" charset="0"/>
              </a:rPr>
              <a:t>Learning should include opportunities to empathise with those who are discriminated against.</a:t>
            </a:r>
          </a:p>
          <a:p>
            <a:r>
              <a:rPr lang="en-GB" sz="6200" dirty="0">
                <a:latin typeface="Arial" panose="020B0604020202020204" pitchFamily="34" charset="0"/>
                <a:cs typeface="Arial" panose="020B0604020202020204" pitchFamily="34" charset="0"/>
              </a:rPr>
              <a:t>Government decisions and the law should show the way against all forms of discrimination.</a:t>
            </a:r>
          </a:p>
          <a:p>
            <a:r>
              <a:rPr lang="en-GB" sz="6200" dirty="0">
                <a:latin typeface="Arial" panose="020B0604020202020204" pitchFamily="34" charset="0"/>
                <a:cs typeface="Arial" panose="020B0604020202020204" pitchFamily="34" charset="0"/>
              </a:rPr>
              <a:t>Everyone should be open to the fact that we all have prejudices and be ready to challenge them.</a:t>
            </a:r>
          </a:p>
          <a:p>
            <a:r>
              <a:rPr lang="en-GB" sz="6200" dirty="0">
                <a:latin typeface="Arial" panose="020B0604020202020204" pitchFamily="34" charset="0"/>
                <a:cs typeface="Arial" panose="020B0604020202020204" pitchFamily="34" charset="0"/>
              </a:rPr>
              <a:t>People challenge and speak up about any discrimination they experience or see.</a:t>
            </a:r>
          </a:p>
          <a:p>
            <a:r>
              <a:rPr lang="en-GB" sz="6200" dirty="0">
                <a:latin typeface="Arial" panose="020B0604020202020204" pitchFamily="34" charset="0"/>
                <a:cs typeface="Arial" panose="020B0604020202020204" pitchFamily="34" charset="0"/>
              </a:rPr>
              <a:t>Newspapers and other information sources should promote and celebrate diversity and inclusion.</a:t>
            </a:r>
          </a:p>
          <a:p>
            <a:pPr marL="0" indent="0">
              <a:buNone/>
            </a:pPr>
            <a:endParaRPr lang="en-GB" sz="62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6A854495-F1E1-460C-B725-72CB6252C37B}"/>
              </a:ext>
            </a:extLst>
          </p:cNvPr>
          <p:cNvSpPr>
            <a:spLocks noGrp="1"/>
          </p:cNvSpPr>
          <p:nvPr>
            <p:ph type="ctrTitle"/>
          </p:nvPr>
        </p:nvSpPr>
        <p:spPr/>
        <p:txBody>
          <a:bodyPr/>
          <a:lstStyle/>
          <a:p>
            <a:r>
              <a:rPr lang="en-GB" dirty="0"/>
              <a:t>How many of these did you get?</a:t>
            </a:r>
          </a:p>
        </p:txBody>
      </p:sp>
    </p:spTree>
    <p:extLst>
      <p:ext uri="{BB962C8B-B14F-4D97-AF65-F5344CB8AC3E}">
        <p14:creationId xmlns:p14="http://schemas.microsoft.com/office/powerpoint/2010/main" val="1606822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854495-F1E1-460C-B725-72CB6252C37B}"/>
              </a:ext>
            </a:extLst>
          </p:cNvPr>
          <p:cNvSpPr>
            <a:spLocks noGrp="1"/>
          </p:cNvSpPr>
          <p:nvPr>
            <p:ph type="ctrTitle"/>
          </p:nvPr>
        </p:nvSpPr>
        <p:spPr/>
        <p:txBody>
          <a:bodyPr/>
          <a:lstStyle/>
          <a:p>
            <a:r>
              <a:rPr lang="en-GB" dirty="0"/>
              <a:t>Activity Time</a:t>
            </a:r>
          </a:p>
        </p:txBody>
      </p:sp>
      <p:sp>
        <p:nvSpPr>
          <p:cNvPr id="11" name="Rectangle 10">
            <a:extLst>
              <a:ext uri="{FF2B5EF4-FFF2-40B4-BE49-F238E27FC236}">
                <a16:creationId xmlns:a16="http://schemas.microsoft.com/office/drawing/2014/main" id="{9E11DD7D-5650-4A5E-A126-EFA683EE85AA}"/>
              </a:ext>
            </a:extLst>
          </p:cNvPr>
          <p:cNvSpPr/>
          <p:nvPr/>
        </p:nvSpPr>
        <p:spPr>
          <a:xfrm>
            <a:off x="13723" y="6624277"/>
            <a:ext cx="582211" cy="230832"/>
          </a:xfrm>
          <a:prstGeom prst="rect">
            <a:avLst/>
          </a:prstGeom>
        </p:spPr>
        <p:txBody>
          <a:bodyPr wrap="none">
            <a:spAutoFit/>
          </a:bodyPr>
          <a:lstStyle/>
          <a:p>
            <a:r>
              <a:rPr lang="en-GB" sz="900" dirty="0">
                <a:latin typeface="Arial" panose="020B0604020202020204" pitchFamily="34" charset="0"/>
                <a:cs typeface="Arial" panose="020B0604020202020204" pitchFamily="34" charset="0"/>
              </a:rPr>
              <a:t>Primary</a:t>
            </a:r>
          </a:p>
        </p:txBody>
      </p:sp>
      <p:sp>
        <p:nvSpPr>
          <p:cNvPr id="13" name="Rectangle 12">
            <a:extLst>
              <a:ext uri="{FF2B5EF4-FFF2-40B4-BE49-F238E27FC236}">
                <a16:creationId xmlns:a16="http://schemas.microsoft.com/office/drawing/2014/main" id="{46321322-9A6E-421F-85A0-224A33516ACA}"/>
              </a:ext>
            </a:extLst>
          </p:cNvPr>
          <p:cNvSpPr/>
          <p:nvPr/>
        </p:nvSpPr>
        <p:spPr>
          <a:xfrm rot="20916146">
            <a:off x="392257" y="1342205"/>
            <a:ext cx="4301864" cy="3447098"/>
          </a:xfrm>
          <a:prstGeom prst="rect">
            <a:avLst/>
          </a:prstGeom>
        </p:spPr>
        <p:txBody>
          <a:bodyPr wrap="square">
            <a:spAutoFit/>
          </a:bodyPr>
          <a:lstStyle/>
          <a:p>
            <a:r>
              <a:rPr lang="en-GB" sz="2800" dirty="0">
                <a:latin typeface="Arial" panose="020B0604020202020204" pitchFamily="34" charset="0"/>
                <a:cs typeface="Arial" panose="020B0604020202020204" pitchFamily="34" charset="0"/>
              </a:rPr>
              <a:t>All these activities are related to… </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solidFill>
                <a:schemeClr val="bg1"/>
              </a:solidFill>
              <a:latin typeface="Arial" panose="020B0604020202020204" pitchFamily="34" charset="0"/>
              <a:cs typeface="Arial" panose="020B0604020202020204" pitchFamily="34" charset="0"/>
            </a:endParaRPr>
          </a:p>
          <a:p>
            <a:endParaRPr lang="en-GB" b="1" dirty="0">
              <a:solidFill>
                <a:schemeClr val="bg1"/>
              </a:solidFill>
              <a:latin typeface="Arial" panose="020B0604020202020204" pitchFamily="34" charset="0"/>
              <a:cs typeface="Arial" panose="020B0604020202020204" pitchFamily="34" charset="0"/>
            </a:endParaRPr>
          </a:p>
          <a:p>
            <a:endParaRPr lang="en-GB" b="1" dirty="0">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4732AD66-E745-4C04-AA65-02C71BBDAD5F}"/>
              </a:ext>
            </a:extLst>
          </p:cNvPr>
          <p:cNvSpPr/>
          <p:nvPr/>
        </p:nvSpPr>
        <p:spPr>
          <a:xfrm>
            <a:off x="94073" y="5764425"/>
            <a:ext cx="6096000" cy="707886"/>
          </a:xfrm>
          <a:prstGeom prst="rect">
            <a:avLst/>
          </a:prstGeom>
        </p:spPr>
        <p:txBody>
          <a:bodyPr>
            <a:spAutoFit/>
          </a:bodyPr>
          <a:lstStyle/>
          <a:p>
            <a:r>
              <a:rPr lang="en-GB" sz="2000" dirty="0">
                <a:latin typeface="Arial" panose="020B0604020202020204" pitchFamily="34" charset="0"/>
                <a:cs typeface="Arial" panose="020B0604020202020204" pitchFamily="34" charset="0"/>
              </a:rPr>
              <a:t>You don’t need to do every single activity </a:t>
            </a:r>
          </a:p>
          <a:p>
            <a:r>
              <a:rPr lang="en-GB" sz="2000" dirty="0">
                <a:latin typeface="Arial" panose="020B0604020202020204" pitchFamily="34" charset="0"/>
                <a:cs typeface="Arial" panose="020B0604020202020204" pitchFamily="34" charset="0"/>
              </a:rPr>
              <a:t>but if you have time you can do more than one. </a:t>
            </a:r>
          </a:p>
        </p:txBody>
      </p:sp>
      <p:sp>
        <p:nvSpPr>
          <p:cNvPr id="23" name="Flowchart: Connector 22">
            <a:extLst>
              <a:ext uri="{FF2B5EF4-FFF2-40B4-BE49-F238E27FC236}">
                <a16:creationId xmlns:a16="http://schemas.microsoft.com/office/drawing/2014/main" id="{CE4DDDAC-439A-4F2E-8CEC-D225DD3D6797}"/>
              </a:ext>
            </a:extLst>
          </p:cNvPr>
          <p:cNvSpPr/>
          <p:nvPr/>
        </p:nvSpPr>
        <p:spPr>
          <a:xfrm>
            <a:off x="5552420" y="148787"/>
            <a:ext cx="3040721" cy="3076116"/>
          </a:xfrm>
          <a:prstGeom prst="flowChartConnec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B0F0"/>
                </a:solidFill>
                <a:latin typeface="Arial" panose="020B0604020202020204" pitchFamily="34" charset="0"/>
                <a:cs typeface="Arial" panose="020B0604020202020204" pitchFamily="34" charset="0"/>
              </a:rPr>
              <a:t>Imagine that you are treated differently and not allowed to go to school, have friends and play because of the colour of your hair. … How would this feel? What would you say and do? Discuss this with the grown ups at home.</a:t>
            </a:r>
          </a:p>
        </p:txBody>
      </p:sp>
      <p:pic>
        <p:nvPicPr>
          <p:cNvPr id="14" name="Graphic 13">
            <a:extLst>
              <a:ext uri="{FF2B5EF4-FFF2-40B4-BE49-F238E27FC236}">
                <a16:creationId xmlns:a16="http://schemas.microsoft.com/office/drawing/2014/main" id="{82E51673-FF98-4747-9C11-5B7AFB46C8D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0000" y="2892803"/>
            <a:ext cx="2039742" cy="2719656"/>
          </a:xfrm>
          <a:prstGeom prst="rect">
            <a:avLst/>
          </a:prstGeom>
        </p:spPr>
      </p:pic>
      <p:sp>
        <p:nvSpPr>
          <p:cNvPr id="25" name="Flowchart: Connector 24">
            <a:extLst>
              <a:ext uri="{FF2B5EF4-FFF2-40B4-BE49-F238E27FC236}">
                <a16:creationId xmlns:a16="http://schemas.microsoft.com/office/drawing/2014/main" id="{5DBA6628-F645-4A31-9AFF-050A34306ED8}"/>
              </a:ext>
            </a:extLst>
          </p:cNvPr>
          <p:cNvSpPr/>
          <p:nvPr/>
        </p:nvSpPr>
        <p:spPr>
          <a:xfrm>
            <a:off x="3182879" y="2318739"/>
            <a:ext cx="3022848" cy="2860072"/>
          </a:xfrm>
          <a:prstGeom prst="flowChartConnec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B0F0"/>
                </a:solidFill>
                <a:latin typeface="Arial" panose="020B0604020202020204" pitchFamily="34" charset="0"/>
                <a:cs typeface="Arial" panose="020B0604020202020204" pitchFamily="34" charset="0"/>
              </a:rPr>
              <a:t>Article 2 uses some words you might not know very well. Look up </a:t>
            </a:r>
            <a:r>
              <a:rPr lang="en-GB" sz="1400" i="1" dirty="0">
                <a:solidFill>
                  <a:srgbClr val="00B0F0"/>
                </a:solidFill>
                <a:latin typeface="Arial" panose="020B0604020202020204" pitchFamily="34" charset="0"/>
                <a:cs typeface="Arial" panose="020B0604020202020204" pitchFamily="34" charset="0"/>
              </a:rPr>
              <a:t>discrimination, ethnicity, race </a:t>
            </a:r>
            <a:r>
              <a:rPr lang="en-GB" sz="1400" dirty="0">
                <a:solidFill>
                  <a:srgbClr val="00B0F0"/>
                </a:solidFill>
                <a:latin typeface="Arial" panose="020B0604020202020204" pitchFamily="34" charset="0"/>
                <a:cs typeface="Arial" panose="020B0604020202020204" pitchFamily="34" charset="0"/>
              </a:rPr>
              <a:t>and </a:t>
            </a:r>
            <a:r>
              <a:rPr lang="en-GB" sz="1400" i="1" dirty="0">
                <a:solidFill>
                  <a:srgbClr val="00B0F0"/>
                </a:solidFill>
                <a:latin typeface="Arial" panose="020B0604020202020204" pitchFamily="34" charset="0"/>
                <a:cs typeface="Arial" panose="020B0604020202020204" pitchFamily="34" charset="0"/>
              </a:rPr>
              <a:t>gender</a:t>
            </a:r>
            <a:r>
              <a:rPr lang="en-GB" sz="1400" dirty="0">
                <a:solidFill>
                  <a:srgbClr val="00B0F0"/>
                </a:solidFill>
                <a:latin typeface="Arial" panose="020B0604020202020204" pitchFamily="34" charset="0"/>
                <a:cs typeface="Arial" panose="020B0604020202020204" pitchFamily="34" charset="0"/>
              </a:rPr>
              <a:t> to find out what they mean. Try to explain Article 2 to somebody at home now that you know the meaning of these words.</a:t>
            </a:r>
          </a:p>
          <a:p>
            <a:pPr algn="ctr"/>
            <a:endParaRPr lang="en-GB" sz="1400" dirty="0">
              <a:solidFill>
                <a:srgbClr val="00B0F0"/>
              </a:solidFill>
              <a:latin typeface="Arial" panose="020B0604020202020204" pitchFamily="34" charset="0"/>
              <a:cs typeface="Arial" panose="020B0604020202020204" pitchFamily="34" charset="0"/>
            </a:endParaRPr>
          </a:p>
        </p:txBody>
      </p:sp>
      <p:sp>
        <p:nvSpPr>
          <p:cNvPr id="26" name="Flowchart: Connector 25">
            <a:extLst>
              <a:ext uri="{FF2B5EF4-FFF2-40B4-BE49-F238E27FC236}">
                <a16:creationId xmlns:a16="http://schemas.microsoft.com/office/drawing/2014/main" id="{4D172801-D875-47C5-89BF-9BD0B4B7F8D0}"/>
              </a:ext>
            </a:extLst>
          </p:cNvPr>
          <p:cNvSpPr/>
          <p:nvPr/>
        </p:nvSpPr>
        <p:spPr>
          <a:xfrm>
            <a:off x="8726105" y="699996"/>
            <a:ext cx="3371822" cy="3332512"/>
          </a:xfrm>
          <a:prstGeom prst="flowChartConnec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B0F0"/>
                </a:solidFill>
                <a:latin typeface="Arial"/>
                <a:cs typeface="Arial"/>
              </a:rPr>
              <a:t>Being happy and proud about who we are as people is important. Have you read ‘The Flamingo Who Didn’t Want To Be Pink’? Watch </a:t>
            </a:r>
            <a:r>
              <a:rPr lang="en-GB" sz="1400" dirty="0">
                <a:solidFill>
                  <a:srgbClr val="00B0F0"/>
                </a:solidFill>
                <a:latin typeface="Arial"/>
                <a:cs typeface="Arial"/>
                <a:hlinkClick r:id="rId6"/>
              </a:rPr>
              <a:t>the story</a:t>
            </a:r>
            <a:r>
              <a:rPr lang="en-GB" sz="1400" dirty="0">
                <a:solidFill>
                  <a:srgbClr val="00B0F0"/>
                </a:solidFill>
                <a:latin typeface="Arial"/>
                <a:cs typeface="Arial"/>
              </a:rPr>
              <a:t> made by children at William Tyndale School. Try to get all your family and friends to tell you the best things they like about being themselves and the best things about you.</a:t>
            </a:r>
            <a:endParaRPr lang="en-GB" sz="1400" dirty="0">
              <a:solidFill>
                <a:srgbClr val="00B0F0"/>
              </a:solidFill>
              <a:latin typeface="Arial" panose="020B0604020202020204" pitchFamily="34" charset="0"/>
              <a:cs typeface="Arial" panose="020B0604020202020204" pitchFamily="34" charset="0"/>
            </a:endParaRPr>
          </a:p>
        </p:txBody>
      </p:sp>
      <p:sp>
        <p:nvSpPr>
          <p:cNvPr id="28" name="Flowchart: Connector 27">
            <a:extLst>
              <a:ext uri="{FF2B5EF4-FFF2-40B4-BE49-F238E27FC236}">
                <a16:creationId xmlns:a16="http://schemas.microsoft.com/office/drawing/2014/main" id="{FA4FF9F6-4CE8-43C3-B5C8-9A9A01C05E6D}"/>
              </a:ext>
            </a:extLst>
          </p:cNvPr>
          <p:cNvSpPr/>
          <p:nvPr/>
        </p:nvSpPr>
        <p:spPr>
          <a:xfrm>
            <a:off x="6029457" y="3732788"/>
            <a:ext cx="3154679" cy="3076116"/>
          </a:xfrm>
          <a:prstGeom prst="flowChartConnec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B0F0"/>
                </a:solidFill>
                <a:latin typeface="Arial"/>
                <a:cs typeface="Arial"/>
              </a:rPr>
              <a:t>Think of somewhere that you know well. It might be a library, a park or a swimming pool. Does it welcome everyone? Can all children take part there equally? Talk to your friends or family about what could make this place better for everyone.</a:t>
            </a:r>
          </a:p>
        </p:txBody>
      </p:sp>
      <p:pic>
        <p:nvPicPr>
          <p:cNvPr id="2" name="Online Media 1" title="The Flamingo Who Didn't Want To Be Pink">
            <a:hlinkClick r:id="" action="ppaction://media"/>
            <a:extLst>
              <a:ext uri="{FF2B5EF4-FFF2-40B4-BE49-F238E27FC236}">
                <a16:creationId xmlns:a16="http://schemas.microsoft.com/office/drawing/2014/main" id="{E7D8E387-6972-492C-8B0E-F39B27521C95}"/>
              </a:ext>
            </a:extLst>
          </p:cNvPr>
          <p:cNvPicPr>
            <a:picLocks noRot="1" noChangeAspect="1"/>
          </p:cNvPicPr>
          <p:nvPr>
            <a:videoFile r:link="rId1"/>
          </p:nvPr>
        </p:nvPicPr>
        <p:blipFill>
          <a:blip r:embed="rId7"/>
          <a:stretch>
            <a:fillRect/>
          </a:stretch>
        </p:blipFill>
        <p:spPr>
          <a:xfrm>
            <a:off x="9283749" y="3893764"/>
            <a:ext cx="2714564" cy="1526942"/>
          </a:xfrm>
          <a:prstGeom prst="rect">
            <a:avLst/>
          </a:prstGeom>
        </p:spPr>
      </p:pic>
    </p:spTree>
    <p:extLst>
      <p:ext uri="{BB962C8B-B14F-4D97-AF65-F5344CB8AC3E}">
        <p14:creationId xmlns:p14="http://schemas.microsoft.com/office/powerpoint/2010/main" val="133103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41638-F573-4656-A222-BDE091EEEE96}"/>
              </a:ext>
            </a:extLst>
          </p:cNvPr>
          <p:cNvSpPr>
            <a:spLocks noGrp="1"/>
          </p:cNvSpPr>
          <p:nvPr>
            <p:ph type="ctrTitle"/>
          </p:nvPr>
        </p:nvSpPr>
        <p:spPr/>
        <p:txBody>
          <a:bodyPr/>
          <a:lstStyle/>
          <a:p>
            <a:r>
              <a:rPr lang="en-GB" dirty="0"/>
              <a:t>Reflection</a:t>
            </a:r>
          </a:p>
        </p:txBody>
      </p:sp>
      <p:sp>
        <p:nvSpPr>
          <p:cNvPr id="3" name="Subtitle 2">
            <a:extLst>
              <a:ext uri="{FF2B5EF4-FFF2-40B4-BE49-F238E27FC236}">
                <a16:creationId xmlns:a16="http://schemas.microsoft.com/office/drawing/2014/main" id="{EA897948-CC46-4511-8D62-469583C09E40}"/>
              </a:ext>
            </a:extLst>
          </p:cNvPr>
          <p:cNvSpPr>
            <a:spLocks noGrp="1"/>
          </p:cNvSpPr>
          <p:nvPr>
            <p:ph type="subTitle" idx="1"/>
          </p:nvPr>
        </p:nvSpPr>
        <p:spPr>
          <a:xfrm>
            <a:off x="431999" y="1735201"/>
            <a:ext cx="6558735" cy="3367742"/>
          </a:xfrm>
        </p:spPr>
        <p:txBody>
          <a:bodyPr>
            <a:normAutofit fontScale="55000" lnSpcReduction="20000"/>
          </a:bodyPr>
          <a:lstStyle/>
          <a:p>
            <a:pPr marL="0" indent="0">
              <a:buNone/>
            </a:pPr>
            <a:r>
              <a:rPr lang="en-GB" sz="3600" b="1" dirty="0"/>
              <a:t>Try to find somewhere peaceful and spend a few minutes being quiet and still … then think about these questions…</a:t>
            </a:r>
          </a:p>
          <a:p>
            <a:r>
              <a:rPr lang="en-GB" sz="3600" dirty="0"/>
              <a:t>What makes you different from everyone else? What makes you proud to be you? </a:t>
            </a:r>
          </a:p>
          <a:p>
            <a:r>
              <a:rPr lang="en-GB" sz="3600" dirty="0"/>
              <a:t>What could you do or say to other people to help them feel positive about who they are as people?</a:t>
            </a:r>
          </a:p>
          <a:p>
            <a:r>
              <a:rPr lang="en-GB" sz="3600" dirty="0"/>
              <a:t>When you see or hear racism and other forms of discrimination what do you do to challenge what you are witnessing?</a:t>
            </a:r>
          </a:p>
          <a:p>
            <a:pPr marL="0" indent="0">
              <a:buNone/>
            </a:pPr>
            <a:r>
              <a:rPr lang="en-GB" sz="3600" b="1" dirty="0"/>
              <a:t>Write down your thoughts and if you want share this back with your teacher, friends or family. </a:t>
            </a:r>
          </a:p>
          <a:p>
            <a:pPr marL="0" indent="0">
              <a:buNone/>
            </a:pPr>
            <a:endParaRPr lang="en-GB" dirty="0"/>
          </a:p>
        </p:txBody>
      </p:sp>
      <p:sp>
        <p:nvSpPr>
          <p:cNvPr id="7" name="Rectangle 6">
            <a:extLst>
              <a:ext uri="{FF2B5EF4-FFF2-40B4-BE49-F238E27FC236}">
                <a16:creationId xmlns:a16="http://schemas.microsoft.com/office/drawing/2014/main" id="{B19CA449-3212-4246-A73E-2E76B817EBC2}"/>
              </a:ext>
            </a:extLst>
          </p:cNvPr>
          <p:cNvSpPr/>
          <p:nvPr/>
        </p:nvSpPr>
        <p:spPr>
          <a:xfrm>
            <a:off x="107923" y="6357069"/>
            <a:ext cx="1391728" cy="369332"/>
          </a:xfrm>
          <a:prstGeom prst="rect">
            <a:avLst/>
          </a:prstGeom>
        </p:spPr>
        <p:txBody>
          <a:bodyPr wrap="none">
            <a:spAutoFit/>
          </a:bodyPr>
          <a:lstStyle/>
          <a:p>
            <a:endParaRPr lang="en-GB" sz="900" dirty="0">
              <a:latin typeface="Arial" panose="020B0604020202020204" pitchFamily="34" charset="0"/>
              <a:cs typeface="Arial" panose="020B0604020202020204" pitchFamily="34" charset="0"/>
            </a:endParaRPr>
          </a:p>
          <a:p>
            <a:r>
              <a:rPr lang="en-GB" sz="900" dirty="0"/>
              <a:t>Image: Beyond the Binary</a:t>
            </a:r>
          </a:p>
        </p:txBody>
      </p:sp>
      <p:pic>
        <p:nvPicPr>
          <p:cNvPr id="9" name="Picture 8" descr="A transmasculine person in a winter coat on the sidewalkA person walking down a city street&#10;">
            <a:extLst>
              <a:ext uri="{FF2B5EF4-FFF2-40B4-BE49-F238E27FC236}">
                <a16:creationId xmlns:a16="http://schemas.microsoft.com/office/drawing/2014/main" id="{6B088AC9-0C90-43A2-B56C-AA60961906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62830" y="1735201"/>
            <a:ext cx="4481298" cy="3071930"/>
          </a:xfrm>
          <a:prstGeom prst="rect">
            <a:avLst/>
          </a:prstGeom>
        </p:spPr>
      </p:pic>
    </p:spTree>
    <p:extLst>
      <p:ext uri="{BB962C8B-B14F-4D97-AF65-F5344CB8AC3E}">
        <p14:creationId xmlns:p14="http://schemas.microsoft.com/office/powerpoint/2010/main" val="3768559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C292-7AF3-534D-A208-1B229C05261D}"/>
              </a:ext>
            </a:extLst>
          </p:cNvPr>
          <p:cNvSpPr>
            <a:spLocks noGrp="1"/>
          </p:cNvSpPr>
          <p:nvPr>
            <p:ph type="ctrTitle"/>
          </p:nvPr>
        </p:nvSpPr>
        <p:spPr>
          <a:xfrm>
            <a:off x="0" y="5167889"/>
            <a:ext cx="5136543" cy="1022569"/>
          </a:xfrm>
        </p:spPr>
        <p:txBody>
          <a:bodyPr/>
          <a:lstStyle/>
          <a:p>
            <a:r>
              <a:rPr lang="en-US" dirty="0"/>
              <a:t>Thank you</a:t>
            </a:r>
          </a:p>
        </p:txBody>
      </p:sp>
    </p:spTree>
    <p:extLst>
      <p:ext uri="{BB962C8B-B14F-4D97-AF65-F5344CB8AC3E}">
        <p14:creationId xmlns:p14="http://schemas.microsoft.com/office/powerpoint/2010/main" val="457630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UUK_Univers_Powerpoint_16.9_template</Template>
  <TotalTime>6374</TotalTime>
  <Words>924</Words>
  <Application>Microsoft Office PowerPoint</Application>
  <PresentationFormat>Widescreen</PresentationFormat>
  <Paragraphs>58</Paragraphs>
  <Slides>7</Slides>
  <Notes>3</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vt:i4>
      </vt:variant>
    </vt:vector>
  </HeadingPairs>
  <TitlesOfParts>
    <vt:vector size="16" baseType="lpstr">
      <vt:lpstr>Arial</vt:lpstr>
      <vt:lpstr>Calibri</vt:lpstr>
      <vt:lpstr>Calibri Light</vt:lpstr>
      <vt:lpstr>Univers Next Pro</vt:lpstr>
      <vt:lpstr>Univers Next Pro Condensed</vt:lpstr>
      <vt:lpstr>Univers Next Pro Light</vt:lpstr>
      <vt:lpstr>Wingdings</vt:lpstr>
      <vt:lpstr>Office Theme</vt:lpstr>
      <vt:lpstr>Custom Design</vt:lpstr>
      <vt:lpstr>PowerPoint Presentation</vt:lpstr>
      <vt:lpstr>Teacher slide</vt:lpstr>
      <vt:lpstr>  </vt:lpstr>
      <vt:lpstr>How many of these did you get?</vt:lpstr>
      <vt:lpstr>Activity Time</vt:lpstr>
      <vt:lpstr>Reflection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Samantha Bradey</dc:creator>
  <cp:lastModifiedBy>F McConway</cp:lastModifiedBy>
  <cp:revision>436</cp:revision>
  <dcterms:created xsi:type="dcterms:W3CDTF">2020-04-07T09:32:00Z</dcterms:created>
  <dcterms:modified xsi:type="dcterms:W3CDTF">2020-06-13T21:38:43Z</dcterms:modified>
</cp:coreProperties>
</file>